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3" r:id="rId29"/>
    <p:sldId id="282" r:id="rId3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722"/>
    <a:srgbClr val="6B6B6B"/>
    <a:srgbClr val="FFFFFF"/>
    <a:srgbClr val="ED4728"/>
    <a:srgbClr val="F5F5F5"/>
    <a:srgbClr val="D10424"/>
    <a:srgbClr val="545454"/>
    <a:srgbClr val="EE4D2D"/>
    <a:srgbClr val="5C5958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77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840D-83B7-41C1-A353-D8D12DF3A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E225F-F80A-46A9-9D4B-B1AFD103E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7B411-0AD6-4D02-BBA2-7A825784B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21C52-B3E7-46E2-8DB4-7B43B510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1D1A1-D86F-4203-A93F-77E380F75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8551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5384-7A34-4948-9F1F-583A3957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CFC8E-ADC6-4858-AAE0-ED8D71809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F1AD7-9262-4CDC-9BBF-3D40F08E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3ECAC-D5A4-40D0-8126-26A6C9C0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8A9B-AD6A-40C0-A552-A5D298E14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924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E49AF3-F1E0-4062-8FF2-8B952ADF4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38E76-A198-4005-A11A-F794C48C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846EA-E74C-4965-9955-CF06F30D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F5B6-213A-45BC-9D5F-6FF4792A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12DEC-226A-4048-937E-91829D976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930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B5E1-3C02-47E9-B76C-42A1D84F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071A-FE86-484D-BA49-2CEA409C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D0515-AA82-4061-BE31-561FAA663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3801-22CD-4BA0-A96E-E4FE1544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139FE-BBFD-45A9-BBA0-7E4902BF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143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ACE2-CBE8-4BBF-86CD-53977DBED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2BBFF-6EE3-48FF-BD40-1CADF6F9A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77140-4235-4415-93C9-55B8667B7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0C9FF-25B2-41BC-83B9-059323BA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011D-F1BF-491C-9C00-15288D5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4983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E42B-E366-437C-8D64-C7A2BBFD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0EAD5-A9E5-4EB3-A574-78746B10E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37254-83D3-4EC0-92EE-8A09EB8E4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0648C-F710-476D-9EA5-5118E5FF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C32B-F118-40E7-AFF2-269E67E2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1C72D-663C-487D-8D05-6A229C74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827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A3C2-46A1-471F-84F7-C13CCBC3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4BEEF-BA87-4598-9305-6305CB4A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3782E-3BFD-4005-8676-927158FF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4785B-1CBC-40C8-9FD2-D0E70D907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E7394-1865-436E-A2A2-C0957902A1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3CF8E-5744-4F79-A00A-FF920D3E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AE6DB4-BDCC-4ED7-9089-6CA0E0A5B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D4BB3-A8BC-47B6-B413-4811DF61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907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C778-05C2-472F-8087-20A000C8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66AA6-0528-4E6E-9BFB-779BB61D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8E6B8-A8D1-4921-8BD2-73ED5C1E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27C2-E4C4-4D3F-BE44-969E009C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16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54CF0-A513-4954-BCA5-E36F5379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C2C1AF-D657-4D84-8D96-72FAB87D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49A5B-06E9-4911-B734-A09046D1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507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4A0-21D9-4328-80C8-FFAA9322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15102-0F5B-4A84-9B64-083CF7159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4201E-EAD3-485E-AEDE-3DCE528F0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A6D24-FF1F-489D-8190-FF4386C2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81449-629C-4C26-9983-CDC0C91D6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E8C0E-D8AF-47B0-AB1C-3649D8C7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27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580E-0A2C-46EE-9364-F55D19211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E426C-88A3-4943-AEB9-A268FB5D39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4A7FA-898F-4183-824B-D7311679C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8262E-78F2-49D4-91BA-BB4B4D491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453AE-FA9D-41DC-A932-9E05BA8C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3137C-7CCB-436E-B4B2-262B63A0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062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4B394D-4488-439D-BF17-9DADC8B5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80EDF-475F-4F80-9F5F-CC7508A96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BAC2-DA96-4513-BE55-071DA32A0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593B-FE40-46D3-9914-5440537496E9}" type="datetimeFigureOut">
              <a:rPr lang="vi-VN" smtClean="0"/>
              <a:t>25/06/2021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BCA6-CECA-4992-BE38-876755735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09B7C-E4E6-4BD0-99B9-AE6BFB831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732ED-0DA3-49A1-870D-6AC521417C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4049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2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8.jp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39.jpg"/><Relationship Id="rId7" Type="http://schemas.openxmlformats.org/officeDocument/2006/relationships/image" Target="../media/image6.png"/><Relationship Id="rId12" Type="http://schemas.openxmlformats.org/officeDocument/2006/relationships/slide" Target="slide12.xml"/><Relationship Id="rId17" Type="http://schemas.openxmlformats.org/officeDocument/2006/relationships/image" Target="../media/image25.png"/><Relationship Id="rId25" Type="http://schemas.openxmlformats.org/officeDocument/2006/relationships/image" Target="../media/image41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13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15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40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14.xml"/><Relationship Id="rId27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38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39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0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1.jpg"/><Relationship Id="rId2" Type="http://schemas.openxmlformats.org/officeDocument/2006/relationships/slide" Target="slide1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2.jp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43.jpg"/><Relationship Id="rId7" Type="http://schemas.openxmlformats.org/officeDocument/2006/relationships/image" Target="../media/image6.png"/><Relationship Id="rId12" Type="http://schemas.openxmlformats.org/officeDocument/2006/relationships/slide" Target="slide17.xml"/><Relationship Id="rId17" Type="http://schemas.openxmlformats.org/officeDocument/2006/relationships/image" Target="../media/image25.png"/><Relationship Id="rId25" Type="http://schemas.openxmlformats.org/officeDocument/2006/relationships/image" Target="../media/image45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18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20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44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19.xml"/><Relationship Id="rId27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2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3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4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5.jpg"/><Relationship Id="rId2" Type="http://schemas.openxmlformats.org/officeDocument/2006/relationships/slide" Target="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46.jp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47.jpg"/><Relationship Id="rId7" Type="http://schemas.openxmlformats.org/officeDocument/2006/relationships/image" Target="../media/image6.png"/><Relationship Id="rId12" Type="http://schemas.openxmlformats.org/officeDocument/2006/relationships/slide" Target="slide22.xml"/><Relationship Id="rId17" Type="http://schemas.openxmlformats.org/officeDocument/2006/relationships/image" Target="../media/image25.png"/><Relationship Id="rId25" Type="http://schemas.openxmlformats.org/officeDocument/2006/relationships/image" Target="../media/image49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23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25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48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24.xml"/><Relationship Id="rId27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6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7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8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49.jpg"/><Relationship Id="rId2" Type="http://schemas.openxmlformats.org/officeDocument/2006/relationships/slide" Target="slide2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slide" Target="slide26.xml"/><Relationship Id="rId10" Type="http://schemas.openxmlformats.org/officeDocument/2006/relationships/image" Target="../media/image4.png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slide" Target="slide29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slide" Target="slide28.xml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slide" Target="slide29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slide" Target="slide28.xml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microsoft.com/office/2007/relationships/hdphoto" Target="../media/hdphoto4.wdp"/><Relationship Id="rId9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jpg"/><Relationship Id="rId7" Type="http://schemas.microsoft.com/office/2007/relationships/hdphoto" Target="../media/hdphoto5.wdp"/><Relationship Id="rId12" Type="http://schemas.openxmlformats.org/officeDocument/2006/relationships/slide" Target="slide29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microsoft.com/office/2007/relationships/hdphoto" Target="../media/hdphoto4.wdp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jp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9.jfif"/><Relationship Id="rId2" Type="http://schemas.openxmlformats.org/officeDocument/2006/relationships/image" Target="../media/image4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jpg"/><Relationship Id="rId5" Type="http://schemas.microsoft.com/office/2007/relationships/hdphoto" Target="../media/hdphoto3.wdp"/><Relationship Id="rId15" Type="http://schemas.openxmlformats.org/officeDocument/2006/relationships/image" Target="../media/image12.png"/><Relationship Id="rId10" Type="http://schemas.openxmlformats.org/officeDocument/2006/relationships/slide" Target="slide4.xml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1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6.xml"/><Relationship Id="rId18" Type="http://schemas.openxmlformats.org/officeDocument/2006/relationships/image" Target="../media/image16.jpg"/><Relationship Id="rId3" Type="http://schemas.microsoft.com/office/2007/relationships/hdphoto" Target="../media/hdphoto2.wdp"/><Relationship Id="rId21" Type="http://schemas.openxmlformats.org/officeDocument/2006/relationships/image" Target="../media/image19.jpg"/><Relationship Id="rId7" Type="http://schemas.microsoft.com/office/2007/relationships/hdphoto" Target="../media/hdphoto4.wdp"/><Relationship Id="rId12" Type="http://schemas.openxmlformats.org/officeDocument/2006/relationships/slide" Target="slide11.xml"/><Relationship Id="rId17" Type="http://schemas.openxmlformats.org/officeDocument/2006/relationships/image" Target="../media/image15.jfif"/><Relationship Id="rId2" Type="http://schemas.openxmlformats.org/officeDocument/2006/relationships/image" Target="../media/image4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5" Type="http://schemas.microsoft.com/office/2007/relationships/hdphoto" Target="../media/hdphoto3.wdp"/><Relationship Id="rId15" Type="http://schemas.openxmlformats.org/officeDocument/2006/relationships/image" Target="../media/image13.png"/><Relationship Id="rId23" Type="http://schemas.openxmlformats.org/officeDocument/2006/relationships/image" Target="../media/image21.jfif"/><Relationship Id="rId10" Type="http://schemas.openxmlformats.org/officeDocument/2006/relationships/slide" Target="slide3.xml"/><Relationship Id="rId19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slide" Target="slide21.xml"/><Relationship Id="rId22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6.xml"/><Relationship Id="rId18" Type="http://schemas.openxmlformats.org/officeDocument/2006/relationships/image" Target="../media/image16.jpg"/><Relationship Id="rId3" Type="http://schemas.microsoft.com/office/2007/relationships/hdphoto" Target="../media/hdphoto2.wdp"/><Relationship Id="rId21" Type="http://schemas.openxmlformats.org/officeDocument/2006/relationships/image" Target="../media/image19.jpg"/><Relationship Id="rId7" Type="http://schemas.microsoft.com/office/2007/relationships/hdphoto" Target="../media/hdphoto4.wdp"/><Relationship Id="rId12" Type="http://schemas.openxmlformats.org/officeDocument/2006/relationships/slide" Target="slide11.xml"/><Relationship Id="rId17" Type="http://schemas.openxmlformats.org/officeDocument/2006/relationships/image" Target="../media/image15.jfif"/><Relationship Id="rId2" Type="http://schemas.openxmlformats.org/officeDocument/2006/relationships/image" Target="../media/image4.png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6.xml"/><Relationship Id="rId5" Type="http://schemas.microsoft.com/office/2007/relationships/hdphoto" Target="../media/hdphoto3.wdp"/><Relationship Id="rId15" Type="http://schemas.openxmlformats.org/officeDocument/2006/relationships/image" Target="../media/image13.png"/><Relationship Id="rId23" Type="http://schemas.openxmlformats.org/officeDocument/2006/relationships/image" Target="../media/image21.jfif"/><Relationship Id="rId10" Type="http://schemas.openxmlformats.org/officeDocument/2006/relationships/slide" Target="slide3.xml"/><Relationship Id="rId19" Type="http://schemas.openxmlformats.org/officeDocument/2006/relationships/image" Target="../media/image17.jpg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slide" Target="slide21.xml"/><Relationship Id="rId22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21" Type="http://schemas.openxmlformats.org/officeDocument/2006/relationships/image" Target="../media/image27.jpg"/><Relationship Id="rId7" Type="http://schemas.openxmlformats.org/officeDocument/2006/relationships/image" Target="../media/image6.png"/><Relationship Id="rId12" Type="http://schemas.openxmlformats.org/officeDocument/2006/relationships/slide" Target="slide7.xml"/><Relationship Id="rId17" Type="http://schemas.openxmlformats.org/officeDocument/2006/relationships/image" Target="../media/image25.png"/><Relationship Id="rId25" Type="http://schemas.openxmlformats.org/officeDocument/2006/relationships/image" Target="../media/image29.jpg"/><Relationship Id="rId2" Type="http://schemas.openxmlformats.org/officeDocument/2006/relationships/slide" Target="slide5.xml"/><Relationship Id="rId16" Type="http://schemas.openxmlformats.org/officeDocument/2006/relationships/image" Target="../media/image2.png"/><Relationship Id="rId20" Type="http://schemas.openxmlformats.org/officeDocument/2006/relationships/slide" Target="slide8.xml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2.png"/><Relationship Id="rId24" Type="http://schemas.openxmlformats.org/officeDocument/2006/relationships/slide" Target="slide10.xml"/><Relationship Id="rId5" Type="http://schemas.openxmlformats.org/officeDocument/2006/relationships/image" Target="../media/image5.png"/><Relationship Id="rId15" Type="http://schemas.microsoft.com/office/2007/relationships/hdphoto" Target="../media/hdphoto7.wdp"/><Relationship Id="rId23" Type="http://schemas.openxmlformats.org/officeDocument/2006/relationships/image" Target="../media/image28.jpg"/><Relationship Id="rId28" Type="http://schemas.openxmlformats.org/officeDocument/2006/relationships/image" Target="../media/image30.png"/><Relationship Id="rId10" Type="http://schemas.microsoft.com/office/2007/relationships/hdphoto" Target="../media/hdphoto5.wdp"/><Relationship Id="rId19" Type="http://schemas.microsoft.com/office/2007/relationships/hdphoto" Target="../media/hdphoto8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openxmlformats.org/officeDocument/2006/relationships/image" Target="../media/image24.png"/><Relationship Id="rId22" Type="http://schemas.openxmlformats.org/officeDocument/2006/relationships/slide" Target="slide9.xml"/><Relationship Id="rId27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2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7.jp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7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28.jpg"/><Relationship Id="rId17" Type="http://schemas.openxmlformats.org/officeDocument/2006/relationships/image" Target="../media/image34.jpg"/><Relationship Id="rId2" Type="http://schemas.openxmlformats.org/officeDocument/2006/relationships/slide" Target="slide6.xml"/><Relationship Id="rId16" Type="http://schemas.openxmlformats.org/officeDocument/2006/relationships/image" Target="../media/image33.jfi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openxmlformats.org/officeDocument/2006/relationships/image" Target="../media/image32.jpg"/><Relationship Id="rId10" Type="http://schemas.openxmlformats.org/officeDocument/2006/relationships/image" Target="../media/image4.png"/><Relationship Id="rId19" Type="http://schemas.openxmlformats.org/officeDocument/2006/relationships/slide" Target="slide26.xml"/><Relationship Id="rId4" Type="http://schemas.microsoft.com/office/2007/relationships/hdphoto" Target="../media/hdphoto3.wdp"/><Relationship Id="rId9" Type="http://schemas.openxmlformats.org/officeDocument/2006/relationships/slide" Target="slide5.xml"/><Relationship Id="rId1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5ABAD7-BABF-4638-B745-B58E964533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B6931F-3710-4D7D-A660-93E4FF03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0" y="1764030"/>
            <a:ext cx="2598420" cy="2598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EA5943-3CFE-483E-A3AC-BCA4A02170BC}"/>
              </a:ext>
            </a:extLst>
          </p:cNvPr>
          <p:cNvSpPr txBox="1"/>
          <p:nvPr/>
        </p:nvSpPr>
        <p:spPr>
          <a:xfrm>
            <a:off x="5579364" y="2620976"/>
            <a:ext cx="103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FF5722"/>
                </a:solidFill>
              </a:rPr>
              <a:t>1</a:t>
            </a:r>
            <a:endParaRPr lang="vi-VN" sz="8800" b="1">
              <a:solidFill>
                <a:srgbClr val="FF572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B4989-F890-4B57-B94D-99CED5DE48A3}"/>
              </a:ext>
            </a:extLst>
          </p:cNvPr>
          <p:cNvSpPr txBox="1"/>
          <p:nvPr/>
        </p:nvSpPr>
        <p:spPr>
          <a:xfrm>
            <a:off x="4495800" y="4057744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EFEFE"/>
                </a:solidFill>
              </a:rPr>
              <a:t>Group 1</a:t>
            </a:r>
            <a:endParaRPr lang="vi-VN" sz="6000" b="1">
              <a:solidFill>
                <a:srgbClr val="FEFEF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E4886A-2599-48C8-AD8B-F89A41F2FD63}"/>
              </a:ext>
            </a:extLst>
          </p:cNvPr>
          <p:cNvSpPr/>
          <p:nvPr/>
        </p:nvSpPr>
        <p:spPr>
          <a:xfrm>
            <a:off x="0" y="-870955"/>
            <a:ext cx="12192000" cy="85039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DF0A43-E31B-4E8F-8E68-957351EE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-768970"/>
            <a:ext cx="1813560" cy="5803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0551AA-1991-48DA-B24D-3E0DB7BC899F}"/>
              </a:ext>
            </a:extLst>
          </p:cNvPr>
          <p:cNvSpPr txBox="1"/>
          <p:nvPr/>
        </p:nvSpPr>
        <p:spPr>
          <a:xfrm>
            <a:off x="7026402" y="-700346"/>
            <a:ext cx="414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Chủ đề thuyết trình</a:t>
            </a:r>
            <a:endParaRPr lang="vi-VN" sz="36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02096F-62AD-4A61-8C54-E0CE06603B90}"/>
              </a:ext>
            </a:extLst>
          </p:cNvPr>
          <p:cNvSpPr/>
          <p:nvPr/>
        </p:nvSpPr>
        <p:spPr>
          <a:xfrm>
            <a:off x="12192000" y="1221105"/>
            <a:ext cx="5157216" cy="470001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AE8BCD-469F-4D75-9A5F-DC92C8310E7C}"/>
              </a:ext>
            </a:extLst>
          </p:cNvPr>
          <p:cNvSpPr txBox="1"/>
          <p:nvPr/>
        </p:nvSpPr>
        <p:spPr>
          <a:xfrm>
            <a:off x="12277725" y="1324493"/>
            <a:ext cx="19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"/>
              </a:rPr>
              <a:t>Đăng nhập</a:t>
            </a:r>
            <a:endParaRPr lang="vi-VN" sz="2400">
              <a:latin typeface="Arial 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AD5C46-BAF0-408E-8BEB-7502CB1C5E70}"/>
              </a:ext>
            </a:extLst>
          </p:cNvPr>
          <p:cNvSpPr/>
          <p:nvPr/>
        </p:nvSpPr>
        <p:spPr>
          <a:xfrm>
            <a:off x="12854178" y="2117818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3200" b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4AFA5A-0F0E-4C97-8C51-3644C6D0365D}"/>
              </a:ext>
            </a:extLst>
          </p:cNvPr>
          <p:cNvSpPr/>
          <p:nvPr/>
        </p:nvSpPr>
        <p:spPr>
          <a:xfrm>
            <a:off x="12854178" y="3255835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E88264-76E9-4FE5-B573-5A44EDA00D47}"/>
              </a:ext>
            </a:extLst>
          </p:cNvPr>
          <p:cNvSpPr/>
          <p:nvPr/>
        </p:nvSpPr>
        <p:spPr>
          <a:xfrm>
            <a:off x="12832270" y="4387648"/>
            <a:ext cx="3876675" cy="806357"/>
          </a:xfrm>
          <a:prstGeom prst="rect">
            <a:avLst/>
          </a:prstGeom>
          <a:solidFill>
            <a:srgbClr val="FF5722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</a:t>
            </a:r>
            <a:endParaRPr lang="vi-VN" sz="2800" b="1"/>
          </a:p>
        </p:txBody>
      </p:sp>
    </p:spTree>
    <p:extLst>
      <p:ext uri="{BB962C8B-B14F-4D97-AF65-F5344CB8AC3E}">
        <p14:creationId xmlns:p14="http://schemas.microsoft.com/office/powerpoint/2010/main" val="2404183090"/>
      </p:ext>
    </p:extLst>
  </p:cSld>
  <p:clrMapOvr>
    <a:masterClrMapping/>
  </p:clrMapOvr>
  <p:transition spd="med" advTm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9" name="Picture 48">
            <a:hlinkClick r:id="rId19" action="ppaction://hlinksldjump"/>
            <a:extLst>
              <a:ext uri="{FF2B5EF4-FFF2-40B4-BE49-F238E27FC236}">
                <a16:creationId xmlns:a16="http://schemas.microsoft.com/office/drawing/2014/main" id="{DB4DA124-F54D-44B3-AA60-1A1A629D0C3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EB0CCA2E-0DED-4F06-AEBF-AA2A25BC4915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1" name="Callout: Up Arrow 50">
            <a:extLst>
              <a:ext uri="{FF2B5EF4-FFF2-40B4-BE49-F238E27FC236}">
                <a16:creationId xmlns:a16="http://schemas.microsoft.com/office/drawing/2014/main" id="{096615FB-CBA0-45E6-8346-FCF1EB296C7B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2" name="Callout: Down Arrow 51">
            <a:extLst>
              <a:ext uri="{FF2B5EF4-FFF2-40B4-BE49-F238E27FC236}">
                <a16:creationId xmlns:a16="http://schemas.microsoft.com/office/drawing/2014/main" id="{F56BA7F3-1A37-46DF-A6E4-707C5EEB47FE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15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07A43E22-110A-4C56-B8F0-B004EB464B79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69" name="Callout: Up Arrow 68">
            <a:extLst>
              <a:ext uri="{FF2B5EF4-FFF2-40B4-BE49-F238E27FC236}">
                <a16:creationId xmlns:a16="http://schemas.microsoft.com/office/drawing/2014/main" id="{84D2D28A-8B76-4620-BC5E-D843A5313ABD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99647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F79545E2-E9F4-4AF2-B982-935777222FD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F7F0C07B-1157-4715-B05F-83F1E831CCCD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42220423-34B7-41C6-9DC6-5A12EF09E9BA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933130A6-CDF7-4604-B769-4498F442B51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82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7D2D2581-28EA-4939-9D24-EEA3D5BCFAE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3AA2FF37-F94B-4F34-BF32-73AB29096B41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BEB383EC-DBD7-418A-A338-7145805D1629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D36D26A3-5466-4A5D-86EE-3164035C652E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82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392C4A08-FCA9-471C-9303-19734FD1CC8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B40CD1C6-52FF-44FC-803D-896DBC7BF07F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AAEBB512-8756-4AD1-942B-127C2FE88399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93CF2524-28BA-465C-A55B-BD29C19791C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17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1BF7B7E2-2C3B-4E40-BE5F-6A9C3535A5F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B4CA3A4D-0B43-42F1-8FB8-2B0513CAB038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07A5B2EF-0C3E-4620-A6FB-38B64FECBA88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C4624F28-BBAC-4C1C-8CA8-F2A8AD5D050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61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555358F7-800F-4C2E-ADE4-FB77BA9C4458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69" name="Callout: Up Arrow 68">
            <a:extLst>
              <a:ext uri="{FF2B5EF4-FFF2-40B4-BE49-F238E27FC236}">
                <a16:creationId xmlns:a16="http://schemas.microsoft.com/office/drawing/2014/main" id="{4DA24C07-1C00-4FEA-8937-7705D6A1001C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266346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554E4ECA-8272-4ADD-8066-6D774D1DB41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43A47996-711C-4580-B7A3-163E03328BB6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38CC27FB-3467-4946-9729-32C88014F511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26A4A0D5-DEC0-4599-807B-F5BF211EA409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420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B690CD7C-E7EC-47EC-913A-3462740DE5B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0F0555B6-082F-42FE-9791-250AC366611B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68EB1969-3C08-4DC0-A73D-2352A0E36616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248D9E41-3915-41B9-B00F-248BC589CF1B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38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143C257B-E95E-4981-BCE8-884E33E83B0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889F53F8-9D33-47B1-B840-40438B24AD21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99C9A44C-5D80-40B5-B2E6-C532B9631C27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F93CA9B7-C1AF-4B01-9422-45080528D467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95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BCA214-F9C8-4AF7-98EE-F5C8F7685B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C42B5-CEEE-432E-8797-51AD558D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02" y="1690878"/>
            <a:ext cx="2598420" cy="259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383FD-7384-4744-B33F-76C9BCAAC63A}"/>
              </a:ext>
            </a:extLst>
          </p:cNvPr>
          <p:cNvSpPr txBox="1"/>
          <p:nvPr/>
        </p:nvSpPr>
        <p:spPr>
          <a:xfrm>
            <a:off x="2132076" y="2547824"/>
            <a:ext cx="103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FF5722"/>
                </a:solidFill>
              </a:rPr>
              <a:t>1</a:t>
            </a:r>
            <a:endParaRPr lang="vi-VN" sz="8800" b="1">
              <a:solidFill>
                <a:srgbClr val="FF57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EFBA3-9295-4325-B13E-2E0E9138152E}"/>
              </a:ext>
            </a:extLst>
          </p:cNvPr>
          <p:cNvSpPr txBox="1"/>
          <p:nvPr/>
        </p:nvSpPr>
        <p:spPr>
          <a:xfrm>
            <a:off x="1048512" y="3928929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EFEFE"/>
                </a:solidFill>
              </a:rPr>
              <a:t>Group 1</a:t>
            </a:r>
            <a:endParaRPr lang="vi-VN" sz="6000" b="1">
              <a:solidFill>
                <a:srgbClr val="FEFEF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F7F3E8-8195-4D5E-9122-1D50B9055AC7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7B9414-CB55-41FF-B570-680623DD1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" y="101986"/>
            <a:ext cx="1813560" cy="5803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A1FED5-C7A2-4B16-A696-1F9D4BFCD51C}"/>
              </a:ext>
            </a:extLst>
          </p:cNvPr>
          <p:cNvSpPr/>
          <p:nvPr/>
        </p:nvSpPr>
        <p:spPr>
          <a:xfrm>
            <a:off x="6519672" y="1325880"/>
            <a:ext cx="5157216" cy="470001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C0DA10-4140-40FC-A3F0-AD17DB07155C}"/>
              </a:ext>
            </a:extLst>
          </p:cNvPr>
          <p:cNvSpPr txBox="1"/>
          <p:nvPr/>
        </p:nvSpPr>
        <p:spPr>
          <a:xfrm>
            <a:off x="7026402" y="170610"/>
            <a:ext cx="414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/>
              <a:t>Chủ đề thuyết trình</a:t>
            </a:r>
            <a:endParaRPr lang="vi-VN" sz="3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0F8EA3-E93E-476B-8BCA-5816AD04A072}"/>
              </a:ext>
            </a:extLst>
          </p:cNvPr>
          <p:cNvSpPr txBox="1"/>
          <p:nvPr/>
        </p:nvSpPr>
        <p:spPr>
          <a:xfrm>
            <a:off x="6605397" y="1429268"/>
            <a:ext cx="198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ial "/>
              </a:rPr>
              <a:t>Đăng nhập</a:t>
            </a:r>
            <a:endParaRPr lang="vi-VN" sz="2400">
              <a:latin typeface="Arial 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3D7FC9-2D79-4FFB-AEAB-660669A93F0E}"/>
              </a:ext>
            </a:extLst>
          </p:cNvPr>
          <p:cNvSpPr/>
          <p:nvPr/>
        </p:nvSpPr>
        <p:spPr>
          <a:xfrm>
            <a:off x="7181850" y="2222593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chemeClr val="tx1"/>
                </a:solidFill>
              </a:rPr>
              <a:t>G R O U P  N A M E</a:t>
            </a:r>
            <a:endParaRPr lang="vi-VN" sz="3200" b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13D913-FD6C-409F-82D9-C8C00D4403DA}"/>
              </a:ext>
            </a:extLst>
          </p:cNvPr>
          <p:cNvSpPr/>
          <p:nvPr/>
        </p:nvSpPr>
        <p:spPr>
          <a:xfrm>
            <a:off x="7181850" y="3360610"/>
            <a:ext cx="3876675" cy="806357"/>
          </a:xfrm>
          <a:prstGeom prst="rect">
            <a:avLst/>
          </a:prstGeom>
          <a:solidFill>
            <a:srgbClr val="FEFEFE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b="0" i="0">
                <a:solidFill>
                  <a:srgbClr val="001A33"/>
                </a:solidFill>
                <a:effectLst/>
                <a:latin typeface="Segoe UI" panose="020B0502040204020203" pitchFamily="34" charset="0"/>
              </a:rPr>
              <a:t>••••••••••••••••••</a:t>
            </a:r>
            <a:endParaRPr lang="vi-VN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0BFBFC-9197-436E-8B6E-0662E9CAF154}"/>
              </a:ext>
            </a:extLst>
          </p:cNvPr>
          <p:cNvSpPr/>
          <p:nvPr/>
        </p:nvSpPr>
        <p:spPr>
          <a:xfrm>
            <a:off x="7159942" y="4492423"/>
            <a:ext cx="3876675" cy="806357"/>
          </a:xfrm>
          <a:prstGeom prst="rect">
            <a:avLst/>
          </a:prstGeom>
          <a:solidFill>
            <a:srgbClr val="FF5722"/>
          </a:solidFill>
          <a:ln w="19050"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</a:t>
            </a:r>
            <a:endParaRPr lang="vi-VN" sz="2800" b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17377D-E74F-42D9-96B8-72579A0F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5333" l="10000" r="90000">
                        <a14:foregroundMark x1="23111" y1="5667" x2="22889" y2="5833"/>
                        <a14:foregroundMark x1="20889" y1="1000" x2="20889" y2="1000"/>
                        <a14:foregroundMark x1="30333" y1="18833" x2="30333" y2="18833"/>
                        <a14:foregroundMark x1="49222" y1="47167" x2="48667" y2="46333"/>
                        <a14:foregroundMark x1="43889" y1="42667" x2="38222" y2="27333"/>
                        <a14:foregroundMark x1="68444" y1="73333" x2="50111" y2="50833"/>
                        <a14:foregroundMark x1="50111" y1="50833" x2="50111" y2="50667"/>
                        <a14:foregroundMark x1="71111" y1="95333" x2="71111" y2="9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0726">
            <a:off x="-737300" y="6778051"/>
            <a:ext cx="1164971" cy="77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5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4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2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58346 -0.2423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514E5CDB-A5F0-4F34-90DF-2C5CDDB45DE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C66FDD97-A031-4DFB-AD7A-5E36E0A02B03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D3C46F5A-10D3-447B-9104-F3441B880C69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F3A442AB-CF3A-492F-836F-2EA3B86999FD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70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68" name="Callout: Up Arrow 67">
            <a:extLst>
              <a:ext uri="{FF2B5EF4-FFF2-40B4-BE49-F238E27FC236}">
                <a16:creationId xmlns:a16="http://schemas.microsoft.com/office/drawing/2014/main" id="{88DD97FC-32BB-4D26-9F92-6CB6E4009221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69" name="Callout: Up Arrow 68">
            <a:extLst>
              <a:ext uri="{FF2B5EF4-FFF2-40B4-BE49-F238E27FC236}">
                <a16:creationId xmlns:a16="http://schemas.microsoft.com/office/drawing/2014/main" id="{9C58A1ED-F6CD-414B-8DB9-DA12356A4ACB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22210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1F9A6337-3EB7-485C-A180-524095B1758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AD5B1C92-1D0A-493C-AFD9-C4CFD49D99D9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BD7E58A1-90E6-4C6F-A319-14A592430941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5C778514-C5FD-4A92-9D65-6185C790AA4B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72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9" name="Picture 48">
            <a:hlinkClick r:id="rId15" action="ppaction://hlinksldjump"/>
            <a:extLst>
              <a:ext uri="{FF2B5EF4-FFF2-40B4-BE49-F238E27FC236}">
                <a16:creationId xmlns:a16="http://schemas.microsoft.com/office/drawing/2014/main" id="{9CAC5C41-6D47-422D-B821-25F14C44C00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327676D4-A2BC-4004-BF5E-34DC15863F08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1" name="Callout: Up Arrow 50">
            <a:extLst>
              <a:ext uri="{FF2B5EF4-FFF2-40B4-BE49-F238E27FC236}">
                <a16:creationId xmlns:a16="http://schemas.microsoft.com/office/drawing/2014/main" id="{8AD9D2E5-718B-498D-BD51-1DF8DEB1A95B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2" name="Callout: Down Arrow 51">
            <a:extLst>
              <a:ext uri="{FF2B5EF4-FFF2-40B4-BE49-F238E27FC236}">
                <a16:creationId xmlns:a16="http://schemas.microsoft.com/office/drawing/2014/main" id="{8B3F8E5E-A976-4056-BFE4-1DD34F24931C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178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7E674E68-B9DC-479A-9A48-2112B4CBB05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8D4788D1-91B0-4241-B127-E004E0915C2B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0B05D58D-2FE6-4B39-BFAD-B037908ECCEB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0" name="Callout: Down Arrow 49">
            <a:extLst>
              <a:ext uri="{FF2B5EF4-FFF2-40B4-BE49-F238E27FC236}">
                <a16:creationId xmlns:a16="http://schemas.microsoft.com/office/drawing/2014/main" id="{180645C6-07DF-4A86-A666-63CE7057513D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7171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4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5" action="ppaction://hlinksldjump"/>
            <a:extLst>
              <a:ext uri="{FF2B5EF4-FFF2-40B4-BE49-F238E27FC236}">
                <a16:creationId xmlns:a16="http://schemas.microsoft.com/office/drawing/2014/main" id="{4E2F9FD7-8F58-49F9-A521-60DD82B6CF0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F7D591A4-F109-45EA-ABD2-FAEF9ECB4DA7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09379685-E7AD-490A-981D-6F848BCEE755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F908C946-B6AE-4A3D-97CD-BE4A6CEE67D0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76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544BEC-A998-4C85-AA58-4DD87A15D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E64B-0324-43DC-8ADE-29B0C0D48DDF}"/>
              </a:ext>
            </a:extLst>
          </p:cNvPr>
          <p:cNvSpPr/>
          <p:nvPr/>
        </p:nvSpPr>
        <p:spPr>
          <a:xfrm>
            <a:off x="0" y="799197"/>
            <a:ext cx="12192000" cy="115660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7AEEC-E0A9-49AF-BB52-FB6DB0B6B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24924" r="28704" b="21743"/>
          <a:stretch/>
        </p:blipFill>
        <p:spPr>
          <a:xfrm>
            <a:off x="2590799" y="885669"/>
            <a:ext cx="694267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CC637F-B549-4096-ACE4-71A7423AB01A}"/>
              </a:ext>
            </a:extLst>
          </p:cNvPr>
          <p:cNvSpPr txBox="1"/>
          <p:nvPr/>
        </p:nvSpPr>
        <p:spPr>
          <a:xfrm>
            <a:off x="2311399" y="1495269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20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E89FF6-43F8-4050-B9F6-341A0E859782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6096000" y="799197"/>
            <a:ext cx="0" cy="1156604"/>
          </a:xfrm>
          <a:prstGeom prst="line">
            <a:avLst/>
          </a:prstGeom>
          <a:ln w="3810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FDB82-BC40-4555-83F5-6408BB1EB8B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6FEBA-502A-44B4-884A-1B618E9EF80E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AE2A-9052-44A1-9549-70FEC7BF093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5D0DC0-28D3-4AB8-8C0F-425C60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DDCF5-D6F4-4D37-8788-7E638BC48F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80F8EB-462F-4085-99E7-1C4B97724090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5722"/>
                </a:solidFill>
              </a:rPr>
              <a:t>GROUP 1</a:t>
            </a:r>
            <a:endParaRPr lang="vi-VN" sz="3200" b="1">
              <a:solidFill>
                <a:srgbClr val="FF572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357D0-3BA3-4016-AB94-8975EAD816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336DDE-E076-41DE-9EFD-060DFECD0C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sp>
        <p:nvSpPr>
          <p:cNvPr id="34" name="Rectangle: Rounded Corners 33">
            <a:hlinkClick r:id="rId11" action="ppaction://hlinksldjump"/>
            <a:extLst>
              <a:ext uri="{FF2B5EF4-FFF2-40B4-BE49-F238E27FC236}">
                <a16:creationId xmlns:a16="http://schemas.microsoft.com/office/drawing/2014/main" id="{B07B51E3-6BBB-4D44-AAFC-7FCA649045A1}"/>
              </a:ext>
            </a:extLst>
          </p:cNvPr>
          <p:cNvSpPr/>
          <p:nvPr/>
        </p:nvSpPr>
        <p:spPr>
          <a:xfrm>
            <a:off x="8627537" y="1016001"/>
            <a:ext cx="829729" cy="494396"/>
          </a:xfrm>
          <a:prstGeom prst="roundRect">
            <a:avLst>
              <a:gd name="adj" fmla="val 32080"/>
            </a:avLst>
          </a:prstGeom>
          <a:noFill/>
          <a:ln w="3810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B1A5F2-4AF8-480B-A412-942D3AA4C468}"/>
              </a:ext>
            </a:extLst>
          </p:cNvPr>
          <p:cNvSpPr/>
          <p:nvPr/>
        </p:nvSpPr>
        <p:spPr>
          <a:xfrm rot="5400000">
            <a:off x="8938681" y="1121384"/>
            <a:ext cx="338667" cy="283630"/>
          </a:xfrm>
          <a:prstGeom prst="triangl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hlinkClick r:id="rId11" action="ppaction://hlinksldjump"/>
            <a:extLst>
              <a:ext uri="{FF2B5EF4-FFF2-40B4-BE49-F238E27FC236}">
                <a16:creationId xmlns:a16="http://schemas.microsoft.com/office/drawing/2014/main" id="{57CEFA7C-6B08-4D4D-97F8-2A2E72BD4444}"/>
              </a:ext>
            </a:extLst>
          </p:cNvPr>
          <p:cNvSpPr txBox="1"/>
          <p:nvPr/>
        </p:nvSpPr>
        <p:spPr>
          <a:xfrm>
            <a:off x="8089901" y="1510396"/>
            <a:ext cx="19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Tài liệu</a:t>
            </a:r>
            <a:endParaRPr lang="vi-VN" sz="2000" b="1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hlinkClick r:id="rId12" action="ppaction://hlinksldjump"/>
            <a:extLst>
              <a:ext uri="{FF2B5EF4-FFF2-40B4-BE49-F238E27FC236}">
                <a16:creationId xmlns:a16="http://schemas.microsoft.com/office/drawing/2014/main" id="{CB007DB5-29BA-480F-989D-AE032E95111A}"/>
              </a:ext>
            </a:extLst>
          </p:cNvPr>
          <p:cNvSpPr txBox="1"/>
          <p:nvPr/>
        </p:nvSpPr>
        <p:spPr>
          <a:xfrm>
            <a:off x="10902950" y="1923196"/>
            <a:ext cx="13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FF5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&gt;</a:t>
            </a:r>
            <a:endParaRPr lang="vi-VN" b="1" u="sng">
              <a:solidFill>
                <a:srgbClr val="FF57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1F0180-9874-4D97-92B2-D0DB20C28099}"/>
              </a:ext>
            </a:extLst>
          </p:cNvPr>
          <p:cNvSpPr txBox="1"/>
          <p:nvPr/>
        </p:nvSpPr>
        <p:spPr>
          <a:xfrm>
            <a:off x="4944533" y="362207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48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allout: Up Arrow 40">
            <a:extLst>
              <a:ext uri="{FF2B5EF4-FFF2-40B4-BE49-F238E27FC236}">
                <a16:creationId xmlns:a16="http://schemas.microsoft.com/office/drawing/2014/main" id="{811965F1-7A70-4EF5-AAAB-F00D302B7F06}"/>
              </a:ext>
            </a:extLst>
          </p:cNvPr>
          <p:cNvSpPr/>
          <p:nvPr/>
        </p:nvSpPr>
        <p:spPr>
          <a:xfrm>
            <a:off x="7759371" y="195580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Xem video nhấp ở đây</a:t>
            </a:r>
            <a:endParaRPr lang="vi-VN"/>
          </a:p>
        </p:txBody>
      </p:sp>
      <p:sp>
        <p:nvSpPr>
          <p:cNvPr id="42" name="Callout: Up Arrow 41">
            <a:extLst>
              <a:ext uri="{FF2B5EF4-FFF2-40B4-BE49-F238E27FC236}">
                <a16:creationId xmlns:a16="http://schemas.microsoft.com/office/drawing/2014/main" id="{3776CE7B-6C7F-49F4-AF52-0C40FA2E20CB}"/>
              </a:ext>
            </a:extLst>
          </p:cNvPr>
          <p:cNvSpPr/>
          <p:nvPr/>
        </p:nvSpPr>
        <p:spPr>
          <a:xfrm>
            <a:off x="10426208" y="235017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thúc thuyết trình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784649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544BEC-A998-4C85-AA58-4DD87A15D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E64B-0324-43DC-8ADE-29B0C0D48DDF}"/>
              </a:ext>
            </a:extLst>
          </p:cNvPr>
          <p:cNvSpPr/>
          <p:nvPr/>
        </p:nvSpPr>
        <p:spPr>
          <a:xfrm>
            <a:off x="0" y="799197"/>
            <a:ext cx="12192000" cy="115660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7AEEC-E0A9-49AF-BB52-FB6DB0B6B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24924" r="28704" b="21743"/>
          <a:stretch/>
        </p:blipFill>
        <p:spPr>
          <a:xfrm>
            <a:off x="2590799" y="885669"/>
            <a:ext cx="694267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CC637F-B549-4096-ACE4-71A7423AB01A}"/>
              </a:ext>
            </a:extLst>
          </p:cNvPr>
          <p:cNvSpPr txBox="1"/>
          <p:nvPr/>
        </p:nvSpPr>
        <p:spPr>
          <a:xfrm>
            <a:off x="2311399" y="1495269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20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E89FF6-43F8-4050-B9F6-341A0E859782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6096000" y="799197"/>
            <a:ext cx="0" cy="1156604"/>
          </a:xfrm>
          <a:prstGeom prst="line">
            <a:avLst/>
          </a:prstGeom>
          <a:ln w="3810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FDB82-BC40-4555-83F5-6408BB1EB8B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6FEBA-502A-44B4-884A-1B618E9EF80E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AE2A-9052-44A1-9549-70FEC7BF093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5D0DC0-28D3-4AB8-8C0F-425C60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DDCF5-D6F4-4D37-8788-7E638BC48F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80F8EB-462F-4085-99E7-1C4B97724090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5722"/>
                </a:solidFill>
              </a:rPr>
              <a:t>GROUP 1</a:t>
            </a:r>
            <a:endParaRPr lang="vi-VN" sz="3200" b="1">
              <a:solidFill>
                <a:srgbClr val="FF572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357D0-3BA3-4016-AB94-8975EAD816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336DDE-E076-41DE-9EFD-060DFECD0C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sp>
        <p:nvSpPr>
          <p:cNvPr id="34" name="Rectangle: Rounded Corners 33">
            <a:hlinkClick r:id="rId11" action="ppaction://hlinksldjump"/>
            <a:extLst>
              <a:ext uri="{FF2B5EF4-FFF2-40B4-BE49-F238E27FC236}">
                <a16:creationId xmlns:a16="http://schemas.microsoft.com/office/drawing/2014/main" id="{B07B51E3-6BBB-4D44-AAFC-7FCA649045A1}"/>
              </a:ext>
            </a:extLst>
          </p:cNvPr>
          <p:cNvSpPr/>
          <p:nvPr/>
        </p:nvSpPr>
        <p:spPr>
          <a:xfrm>
            <a:off x="8627537" y="1016001"/>
            <a:ext cx="829729" cy="494396"/>
          </a:xfrm>
          <a:prstGeom prst="roundRect">
            <a:avLst>
              <a:gd name="adj" fmla="val 32080"/>
            </a:avLst>
          </a:prstGeom>
          <a:noFill/>
          <a:ln w="3810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B1A5F2-4AF8-480B-A412-942D3AA4C468}"/>
              </a:ext>
            </a:extLst>
          </p:cNvPr>
          <p:cNvSpPr/>
          <p:nvPr/>
        </p:nvSpPr>
        <p:spPr>
          <a:xfrm rot="5400000">
            <a:off x="8938681" y="1121384"/>
            <a:ext cx="338667" cy="283630"/>
          </a:xfrm>
          <a:prstGeom prst="triangl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hlinkClick r:id="rId11" action="ppaction://hlinksldjump"/>
            <a:extLst>
              <a:ext uri="{FF2B5EF4-FFF2-40B4-BE49-F238E27FC236}">
                <a16:creationId xmlns:a16="http://schemas.microsoft.com/office/drawing/2014/main" id="{57CEFA7C-6B08-4D4D-97F8-2A2E72BD4444}"/>
              </a:ext>
            </a:extLst>
          </p:cNvPr>
          <p:cNvSpPr txBox="1"/>
          <p:nvPr/>
        </p:nvSpPr>
        <p:spPr>
          <a:xfrm>
            <a:off x="8089901" y="1510396"/>
            <a:ext cx="19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Tài liệu</a:t>
            </a:r>
            <a:endParaRPr lang="vi-VN" sz="2000" b="1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hlinkClick r:id="rId12" action="ppaction://hlinksldjump"/>
            <a:extLst>
              <a:ext uri="{FF2B5EF4-FFF2-40B4-BE49-F238E27FC236}">
                <a16:creationId xmlns:a16="http://schemas.microsoft.com/office/drawing/2014/main" id="{4828011F-D07F-41CA-B2D0-F5D711AF5AEF}"/>
              </a:ext>
            </a:extLst>
          </p:cNvPr>
          <p:cNvSpPr txBox="1"/>
          <p:nvPr/>
        </p:nvSpPr>
        <p:spPr>
          <a:xfrm>
            <a:off x="10902950" y="1923196"/>
            <a:ext cx="13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FF5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&gt;</a:t>
            </a:r>
            <a:endParaRPr lang="vi-VN" b="1" u="sng">
              <a:solidFill>
                <a:srgbClr val="FF57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BD755-9EC1-4130-8B17-A6CD8C5DA9F2}"/>
              </a:ext>
            </a:extLst>
          </p:cNvPr>
          <p:cNvSpPr txBox="1"/>
          <p:nvPr/>
        </p:nvSpPr>
        <p:spPr>
          <a:xfrm>
            <a:off x="4944533" y="362207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48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llout: Up Arrow 20">
            <a:extLst>
              <a:ext uri="{FF2B5EF4-FFF2-40B4-BE49-F238E27FC236}">
                <a16:creationId xmlns:a16="http://schemas.microsoft.com/office/drawing/2014/main" id="{F6FFA2D6-A04A-42D4-B46D-46D1073E028E}"/>
              </a:ext>
            </a:extLst>
          </p:cNvPr>
          <p:cNvSpPr/>
          <p:nvPr/>
        </p:nvSpPr>
        <p:spPr>
          <a:xfrm>
            <a:off x="10426208" y="235017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thúc thuyết trình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37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544BEC-A998-4C85-AA58-4DD87A15DE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1E64B-0324-43DC-8ADE-29B0C0D48DDF}"/>
              </a:ext>
            </a:extLst>
          </p:cNvPr>
          <p:cNvSpPr/>
          <p:nvPr/>
        </p:nvSpPr>
        <p:spPr>
          <a:xfrm>
            <a:off x="0" y="799197"/>
            <a:ext cx="12192000" cy="115660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hlinkClick r:id="rId2" action="ppaction://hlinksldjump"/>
            <a:extLst>
              <a:ext uri="{FF2B5EF4-FFF2-40B4-BE49-F238E27FC236}">
                <a16:creationId xmlns:a16="http://schemas.microsoft.com/office/drawing/2014/main" id="{B617AEEC-E0A9-49AF-BB52-FB6DB0B6B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2" t="24924" r="28704" b="21743"/>
          <a:stretch/>
        </p:blipFill>
        <p:spPr>
          <a:xfrm>
            <a:off x="2590799" y="885669"/>
            <a:ext cx="694267" cy="609600"/>
          </a:xfrm>
          <a:prstGeom prst="rect">
            <a:avLst/>
          </a:prstGeom>
        </p:spPr>
      </p:pic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B7CC637F-B549-4096-ACE4-71A7423AB01A}"/>
              </a:ext>
            </a:extLst>
          </p:cNvPr>
          <p:cNvSpPr txBox="1"/>
          <p:nvPr/>
        </p:nvSpPr>
        <p:spPr>
          <a:xfrm>
            <a:off x="2311399" y="1495269"/>
            <a:ext cx="125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  <a:endParaRPr lang="vi-VN" sz="2000" b="1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E89FF6-43F8-4050-B9F6-341A0E859782}"/>
              </a:ext>
            </a:extLst>
          </p:cNvPr>
          <p:cNvCxnSpPr>
            <a:cxnSpLocks/>
            <a:stCxn id="15" idx="0"/>
            <a:endCxn id="15" idx="2"/>
          </p:cNvCxnSpPr>
          <p:nvPr/>
        </p:nvCxnSpPr>
        <p:spPr>
          <a:xfrm>
            <a:off x="6096000" y="799197"/>
            <a:ext cx="0" cy="1156604"/>
          </a:xfrm>
          <a:prstGeom prst="line">
            <a:avLst/>
          </a:prstGeom>
          <a:ln w="38100">
            <a:solidFill>
              <a:srgbClr val="6B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FDB82-BC40-4555-83F5-6408BB1EB8B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D6FEBA-502A-44B4-884A-1B618E9EF80E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67AE2A-9052-44A1-9549-70FEC7BF093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D5D0DC0-28D3-4AB8-8C0F-425C6008A7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DDCF5-D6F4-4D37-8788-7E638BC48F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80F8EB-462F-4085-99E7-1C4B97724090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5722"/>
                </a:solidFill>
              </a:rPr>
              <a:t>GROUP 1</a:t>
            </a:r>
            <a:endParaRPr lang="vi-VN" sz="3200" b="1">
              <a:solidFill>
                <a:srgbClr val="FF5722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357D0-3BA3-4016-AB94-8975EAD816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336DDE-E076-41DE-9EFD-060DFECD0C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07B51E3-6BBB-4D44-AAFC-7FCA649045A1}"/>
              </a:ext>
            </a:extLst>
          </p:cNvPr>
          <p:cNvSpPr/>
          <p:nvPr/>
        </p:nvSpPr>
        <p:spPr>
          <a:xfrm>
            <a:off x="8627537" y="1016001"/>
            <a:ext cx="829729" cy="494396"/>
          </a:xfrm>
          <a:prstGeom prst="roundRect">
            <a:avLst>
              <a:gd name="adj" fmla="val 32080"/>
            </a:avLst>
          </a:prstGeom>
          <a:noFill/>
          <a:ln w="38100">
            <a:solidFill>
              <a:srgbClr val="6B6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CDB1A5F2-4AF8-480B-A412-942D3AA4C468}"/>
              </a:ext>
            </a:extLst>
          </p:cNvPr>
          <p:cNvSpPr/>
          <p:nvPr/>
        </p:nvSpPr>
        <p:spPr>
          <a:xfrm rot="5400000">
            <a:off x="8938681" y="1121384"/>
            <a:ext cx="338667" cy="283630"/>
          </a:xfrm>
          <a:prstGeom prst="triangle">
            <a:avLst/>
          </a:prstGeom>
          <a:solidFill>
            <a:srgbClr val="6B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CEFA7C-6B08-4D4D-97F8-2A2E72BD4444}"/>
              </a:ext>
            </a:extLst>
          </p:cNvPr>
          <p:cNvSpPr txBox="1"/>
          <p:nvPr/>
        </p:nvSpPr>
        <p:spPr>
          <a:xfrm>
            <a:off x="8089901" y="1510396"/>
            <a:ext cx="1904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Tài liệu</a:t>
            </a:r>
            <a:endParaRPr lang="vi-VN" sz="20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hlinkClick r:id="rId12" action="ppaction://hlinksldjump"/>
            <a:extLst>
              <a:ext uri="{FF2B5EF4-FFF2-40B4-BE49-F238E27FC236}">
                <a16:creationId xmlns:a16="http://schemas.microsoft.com/office/drawing/2014/main" id="{E18A31F3-1677-422A-BFAB-E61610CC6D59}"/>
              </a:ext>
            </a:extLst>
          </p:cNvPr>
          <p:cNvSpPr txBox="1"/>
          <p:nvPr/>
        </p:nvSpPr>
        <p:spPr>
          <a:xfrm>
            <a:off x="10902950" y="1923196"/>
            <a:ext cx="136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>
                <a:solidFill>
                  <a:srgbClr val="FF5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thúc &gt;</a:t>
            </a:r>
            <a:endParaRPr lang="vi-VN" b="1" u="sng">
              <a:solidFill>
                <a:srgbClr val="FF57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E7FBC3-C613-45E4-B38D-64B1F5161933}"/>
              </a:ext>
            </a:extLst>
          </p:cNvPr>
          <p:cNvSpPr txBox="1"/>
          <p:nvPr/>
        </p:nvSpPr>
        <p:spPr>
          <a:xfrm>
            <a:off x="4944533" y="3147937"/>
            <a:ext cx="2302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>
                <a:solidFill>
                  <a:srgbClr val="6B6B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Chèn video ở đây</a:t>
            </a:r>
            <a:endParaRPr lang="vi-VN" sz="4800" b="1" u="sng">
              <a:solidFill>
                <a:srgbClr val="6B6B6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llout: Up Arrow 20">
            <a:extLst>
              <a:ext uri="{FF2B5EF4-FFF2-40B4-BE49-F238E27FC236}">
                <a16:creationId xmlns:a16="http://schemas.microsoft.com/office/drawing/2014/main" id="{A90A1F80-BBEC-4289-A140-40509AAB486C}"/>
              </a:ext>
            </a:extLst>
          </p:cNvPr>
          <p:cNvSpPr/>
          <p:nvPr/>
        </p:nvSpPr>
        <p:spPr>
          <a:xfrm>
            <a:off x="10426208" y="2350171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Kết thúc thuyết trình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1412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0CA1F1-A889-4B90-8381-0A2DB6DBE82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202A7-8E06-4D65-83AF-92CA7FE2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90" y="1089766"/>
            <a:ext cx="2598420" cy="2598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BCEFA-795D-47F1-A465-1F08A3F96A8A}"/>
              </a:ext>
            </a:extLst>
          </p:cNvPr>
          <p:cNvSpPr txBox="1"/>
          <p:nvPr/>
        </p:nvSpPr>
        <p:spPr>
          <a:xfrm>
            <a:off x="5579364" y="1982449"/>
            <a:ext cx="1033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FF5722"/>
                </a:solidFill>
              </a:rPr>
              <a:t>1</a:t>
            </a:r>
            <a:endParaRPr lang="vi-VN" sz="8800" b="1">
              <a:solidFill>
                <a:srgbClr val="FF572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1CD7C-6C68-4BE9-ACB9-E8E7B05AD402}"/>
              </a:ext>
            </a:extLst>
          </p:cNvPr>
          <p:cNvSpPr txBox="1"/>
          <p:nvPr/>
        </p:nvSpPr>
        <p:spPr>
          <a:xfrm>
            <a:off x="2506133" y="3688186"/>
            <a:ext cx="7179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EFEFE"/>
                </a:solidFill>
              </a:rPr>
              <a:t>Thanks for Watching!</a:t>
            </a:r>
            <a:endParaRPr lang="vi-VN" sz="6000" b="1">
              <a:solidFill>
                <a:srgbClr val="FEF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8365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27DBF6-12ED-42AE-817B-A2C5D3F2B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5F6EA-A570-42F8-9EA6-68499FB777EC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E5168-D83C-41F2-A726-C445BF0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-152447"/>
            <a:ext cx="2024742" cy="1062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6574D0-DCB0-4808-BB1C-3E6F4065908F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FF320-7258-4B60-A5E4-7654B48C0BCB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B425DC-27E7-4910-8FE6-E693A18924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C3AF2B-5222-45DE-8A05-6E4655A4C7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400950-8B53-4E78-AB2B-1A0D037CBFD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7B2AF2-11D8-413D-97C2-C30C51DF16D3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GROUP 1</a:t>
            </a:r>
            <a:endParaRPr lang="vi-VN" sz="3200" b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970B58C-7E58-41C8-A07E-AD3E42F66C33}"/>
              </a:ext>
            </a:extLst>
          </p:cNvPr>
          <p:cNvSpPr/>
          <p:nvPr/>
        </p:nvSpPr>
        <p:spPr>
          <a:xfrm>
            <a:off x="1278467" y="1828799"/>
            <a:ext cx="9811172" cy="4487333"/>
          </a:xfrm>
          <a:prstGeom prst="roundRect">
            <a:avLst>
              <a:gd name="adj" fmla="val 8444"/>
            </a:avLst>
          </a:prstGeom>
          <a:solidFill>
            <a:srgbClr val="FF5722"/>
          </a:solidFill>
          <a:ln w="76200">
            <a:solidFill>
              <a:srgbClr val="EE4D2D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3D38FA6-6F89-4C41-9853-DF651B85B2B2}"/>
              </a:ext>
            </a:extLst>
          </p:cNvPr>
          <p:cNvSpPr/>
          <p:nvPr/>
        </p:nvSpPr>
        <p:spPr>
          <a:xfrm>
            <a:off x="3766820" y="1343454"/>
            <a:ext cx="4834466" cy="850392"/>
          </a:xfrm>
          <a:prstGeom prst="roundRect">
            <a:avLst>
              <a:gd name="adj" fmla="val 10693"/>
            </a:avLst>
          </a:prstGeom>
          <a:solidFill>
            <a:schemeClr val="bg1"/>
          </a:solidFill>
          <a:ln w="57150">
            <a:solidFill>
              <a:srgbClr val="EE4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n w="22225">
                  <a:noFill/>
                  <a:prstDash val="solid"/>
                </a:ln>
                <a:solidFill>
                  <a:srgbClr val="EE4D2D"/>
                </a:solidFill>
              </a:rPr>
              <a:t>THÀNH VIÊN TRONG NHÓM</a:t>
            </a:r>
            <a:endParaRPr lang="vi-VN" sz="2800" b="1">
              <a:ln w="22225">
                <a:noFill/>
                <a:prstDash val="solid"/>
              </a:ln>
              <a:solidFill>
                <a:srgbClr val="EE4D2D"/>
              </a:solidFill>
            </a:endParaRPr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19428AC3-3D07-442D-B39B-2A0F6309018B}"/>
              </a:ext>
            </a:extLst>
          </p:cNvPr>
          <p:cNvSpPr/>
          <p:nvPr/>
        </p:nvSpPr>
        <p:spPr>
          <a:xfrm>
            <a:off x="8625101" y="1413115"/>
            <a:ext cx="682198" cy="432683"/>
          </a:xfrm>
          <a:prstGeom prst="rtTriangle">
            <a:avLst/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FE04751-BC65-4E2A-A7F4-311CA392DF7B}"/>
              </a:ext>
            </a:extLst>
          </p:cNvPr>
          <p:cNvSpPr/>
          <p:nvPr/>
        </p:nvSpPr>
        <p:spPr>
          <a:xfrm flipH="1">
            <a:off x="3123355" y="1384585"/>
            <a:ext cx="643465" cy="432683"/>
          </a:xfrm>
          <a:prstGeom prst="rtTriangle">
            <a:avLst/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3C73C8-915F-4C53-AC9E-4A35DE180902}"/>
              </a:ext>
            </a:extLst>
          </p:cNvPr>
          <p:cNvSpPr/>
          <p:nvPr/>
        </p:nvSpPr>
        <p:spPr>
          <a:xfrm>
            <a:off x="1540513" y="2971310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2EC433-E950-4F08-8BD7-D88D20A29087}"/>
              </a:ext>
            </a:extLst>
          </p:cNvPr>
          <p:cNvSpPr/>
          <p:nvPr/>
        </p:nvSpPr>
        <p:spPr>
          <a:xfrm>
            <a:off x="3927266" y="2971310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A0091F-B289-4EF3-8F6F-A2D4BD5D731A}"/>
              </a:ext>
            </a:extLst>
          </p:cNvPr>
          <p:cNvSpPr/>
          <p:nvPr/>
        </p:nvSpPr>
        <p:spPr>
          <a:xfrm>
            <a:off x="6314019" y="2967077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F449918-1006-4326-B6D9-D6EC189D709B}"/>
              </a:ext>
            </a:extLst>
          </p:cNvPr>
          <p:cNvSpPr/>
          <p:nvPr/>
        </p:nvSpPr>
        <p:spPr>
          <a:xfrm>
            <a:off x="8700772" y="2971818"/>
            <a:ext cx="2150533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B3A83F-B6A0-4E08-A002-0A5C8CD4B366}"/>
              </a:ext>
            </a:extLst>
          </p:cNvPr>
          <p:cNvSpPr txBox="1"/>
          <p:nvPr/>
        </p:nvSpPr>
        <p:spPr>
          <a:xfrm>
            <a:off x="1461351" y="2501813"/>
            <a:ext cx="1685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Thành viên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45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68FB5132-0041-4269-819A-4FB64129AD71}"/>
              </a:ext>
            </a:extLst>
          </p:cNvPr>
          <p:cNvSpPr txBox="1"/>
          <p:nvPr/>
        </p:nvSpPr>
        <p:spPr>
          <a:xfrm>
            <a:off x="8873067" y="2450364"/>
            <a:ext cx="2040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Thuyết trình &gt;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EC1E9B-B0E9-494D-829A-3F0A2C38D2C4}"/>
              </a:ext>
            </a:extLst>
          </p:cNvPr>
          <p:cNvSpPr/>
          <p:nvPr/>
        </p:nvSpPr>
        <p:spPr>
          <a:xfrm>
            <a:off x="1659467" y="3081867"/>
            <a:ext cx="1930400" cy="1642534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AA41EF-4B5C-45C0-B941-9E051FBCCE20}"/>
              </a:ext>
            </a:extLst>
          </p:cNvPr>
          <p:cNvSpPr/>
          <p:nvPr/>
        </p:nvSpPr>
        <p:spPr>
          <a:xfrm>
            <a:off x="4037332" y="3081867"/>
            <a:ext cx="1930400" cy="1642534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84504D-A5E6-453B-98FF-6ED1C3469136}"/>
              </a:ext>
            </a:extLst>
          </p:cNvPr>
          <p:cNvSpPr/>
          <p:nvPr/>
        </p:nvSpPr>
        <p:spPr>
          <a:xfrm>
            <a:off x="6424085" y="3081867"/>
            <a:ext cx="1930400" cy="1642534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F95C0E-223E-4B03-A176-84D35055A82B}"/>
              </a:ext>
            </a:extLst>
          </p:cNvPr>
          <p:cNvSpPr/>
          <p:nvPr/>
        </p:nvSpPr>
        <p:spPr>
          <a:xfrm>
            <a:off x="8830948" y="3081867"/>
            <a:ext cx="1930400" cy="1642534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61F6A6-57E1-41C0-A010-DF4B91637C2A}"/>
              </a:ext>
            </a:extLst>
          </p:cNvPr>
          <p:cNvSpPr txBox="1"/>
          <p:nvPr/>
        </p:nvSpPr>
        <p:spPr>
          <a:xfrm>
            <a:off x="1786887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987F51-8411-4FDB-9227-2D078D171E1C}"/>
              </a:ext>
            </a:extLst>
          </p:cNvPr>
          <p:cNvSpPr txBox="1"/>
          <p:nvPr/>
        </p:nvSpPr>
        <p:spPr>
          <a:xfrm>
            <a:off x="4155865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7B63B60-98D1-4027-A988-CB1E96048BBB}"/>
              </a:ext>
            </a:extLst>
          </p:cNvPr>
          <p:cNvSpPr txBox="1"/>
          <p:nvPr/>
        </p:nvSpPr>
        <p:spPr>
          <a:xfrm>
            <a:off x="6542618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A8733-1CBD-41C0-883A-B2FBF3256C40}"/>
              </a:ext>
            </a:extLst>
          </p:cNvPr>
          <p:cNvSpPr txBox="1"/>
          <p:nvPr/>
        </p:nvSpPr>
        <p:spPr>
          <a:xfrm>
            <a:off x="8930428" y="4778554"/>
            <a:ext cx="1693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Họ và tên </a:t>
            </a:r>
          </a:p>
          <a:p>
            <a:endParaRPr lang="vi-VN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C8D5FA4-52EF-4A1A-BD5D-C70CA93E6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4340246"/>
            <a:ext cx="1686012" cy="38415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A7A3F3F-1478-42F3-98E5-A3034849EB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332" y="4351777"/>
            <a:ext cx="1686012" cy="38415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9BBA4D1-8B82-4C06-AB62-0665AE962A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85" y="4338677"/>
            <a:ext cx="1686012" cy="38415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0D8FDA6-492A-4776-BD36-BE6CF78345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512" y="4338677"/>
            <a:ext cx="1686012" cy="384155"/>
          </a:xfrm>
          <a:prstGeom prst="rect">
            <a:avLst/>
          </a:prstGeom>
        </p:spPr>
      </p:pic>
      <p:sp>
        <p:nvSpPr>
          <p:cNvPr id="33" name="Callout: Down Arrow 32">
            <a:extLst>
              <a:ext uri="{FF2B5EF4-FFF2-40B4-BE49-F238E27FC236}">
                <a16:creationId xmlns:a16="http://schemas.microsoft.com/office/drawing/2014/main" id="{90B184DA-BFD5-4A4A-AA76-70839E52C0D3}"/>
              </a:ext>
            </a:extLst>
          </p:cNvPr>
          <p:cNvSpPr/>
          <p:nvPr/>
        </p:nvSpPr>
        <p:spPr>
          <a:xfrm>
            <a:off x="8647655" y="850393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Nhấp vào đây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4413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65" grpId="0"/>
      <p:bldP spid="66" grpId="0"/>
      <p:bldP spid="67" grpId="0"/>
      <p:bldP spid="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36181-1A54-4482-ACC8-82BBD1F0C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09166-D34E-4117-9C92-8CB053821496}"/>
              </a:ext>
            </a:extLst>
          </p:cNvPr>
          <p:cNvSpPr/>
          <p:nvPr/>
        </p:nvSpPr>
        <p:spPr>
          <a:xfrm>
            <a:off x="-149469" y="-212597"/>
            <a:ext cx="12581791" cy="1062990"/>
          </a:xfrm>
          <a:prstGeom prst="rect">
            <a:avLst/>
          </a:prstGeom>
          <a:solidFill>
            <a:srgbClr val="FF5722"/>
          </a:solidFill>
          <a:ln w="3175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0590-CB5B-44C1-840A-94F0B02D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-152447"/>
            <a:ext cx="2024742" cy="1062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0BC262-3DCA-4BE6-820F-3DB406F86277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E02CF-03B2-458F-B024-FED993E1944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BD6BA-4951-4294-B3DA-B9947003B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E0F92-E808-4723-966F-06EE31F27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06AEA-CB77-44C5-9796-2C2C33DB54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60C30-556B-48D3-92DD-FE8C05137CA2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EE4D2D"/>
                </a:solidFill>
              </a:rPr>
              <a:t>GROUP 1</a:t>
            </a:r>
            <a:endParaRPr lang="vi-VN" sz="3200" b="1">
              <a:solidFill>
                <a:srgbClr val="EE4D2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698F6-4335-43A2-9F48-FCD9FB64A487}"/>
              </a:ext>
            </a:extLst>
          </p:cNvPr>
          <p:cNvSpPr/>
          <p:nvPr/>
        </p:nvSpPr>
        <p:spPr>
          <a:xfrm>
            <a:off x="-12192000" y="3963027"/>
            <a:ext cx="121920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994AF-95C2-4E45-A0DC-EC30EDA70155}"/>
              </a:ext>
            </a:extLst>
          </p:cNvPr>
          <p:cNvSpPr txBox="1"/>
          <p:nvPr/>
        </p:nvSpPr>
        <p:spPr>
          <a:xfrm>
            <a:off x="413657" y="895267"/>
            <a:ext cx="5037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CHỦ ĐỀ THUYẾT TRÌNH</a:t>
            </a:r>
            <a:endParaRPr lang="vi-VN" sz="60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AAD80-A18F-4139-B926-096C3723C60A}"/>
              </a:ext>
            </a:extLst>
          </p:cNvPr>
          <p:cNvSpPr txBox="1"/>
          <p:nvPr/>
        </p:nvSpPr>
        <p:spPr>
          <a:xfrm>
            <a:off x="413657" y="2755873"/>
            <a:ext cx="50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3E4F1699-F69E-410D-AED7-2A41C7E35388}"/>
              </a:ext>
            </a:extLst>
          </p:cNvPr>
          <p:cNvSpPr/>
          <p:nvPr/>
        </p:nvSpPr>
        <p:spPr>
          <a:xfrm>
            <a:off x="8477810" y="1265260"/>
            <a:ext cx="3253154" cy="112843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 TRONG NHÓM</a:t>
            </a:r>
            <a:endParaRPr lang="vi-VN" sz="28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14CE47-8DE7-4B79-A220-06F3ACC59498}"/>
              </a:ext>
            </a:extLst>
          </p:cNvPr>
          <p:cNvSpPr/>
          <p:nvPr/>
        </p:nvSpPr>
        <p:spPr>
          <a:xfrm>
            <a:off x="8477810" y="2630952"/>
            <a:ext cx="3253154" cy="1128431"/>
          </a:xfrm>
          <a:prstGeom prst="roundRect">
            <a:avLst>
              <a:gd name="adj" fmla="val 50000"/>
            </a:avLst>
          </a:prstGeom>
          <a:solidFill>
            <a:srgbClr val="EE4D2D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6.6 GÌ CŨNG RẺ</a:t>
            </a:r>
            <a:endParaRPr lang="vi-VN" sz="3200" b="1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094F9A0C-230D-43BB-BEE2-B3C561FB6500}"/>
              </a:ext>
            </a:extLst>
          </p:cNvPr>
          <p:cNvSpPr/>
          <p:nvPr/>
        </p:nvSpPr>
        <p:spPr>
          <a:xfrm>
            <a:off x="58313" y="5678339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17" name="Rectangle: Rounded Corners 16">
            <a:hlinkClick r:id="rId12" action="ppaction://hlinksldjump"/>
            <a:extLst>
              <a:ext uri="{FF2B5EF4-FFF2-40B4-BE49-F238E27FC236}">
                <a16:creationId xmlns:a16="http://schemas.microsoft.com/office/drawing/2014/main" id="{CA6AC8C3-F896-4A14-888C-FE98888E11F7}"/>
              </a:ext>
            </a:extLst>
          </p:cNvPr>
          <p:cNvSpPr/>
          <p:nvPr/>
        </p:nvSpPr>
        <p:spPr>
          <a:xfrm>
            <a:off x="3051387" y="5678337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18" name="Rectangle: Rounded Corners 17">
            <a:hlinkClick r:id="rId13" action="ppaction://hlinksldjump"/>
            <a:extLst>
              <a:ext uri="{FF2B5EF4-FFF2-40B4-BE49-F238E27FC236}">
                <a16:creationId xmlns:a16="http://schemas.microsoft.com/office/drawing/2014/main" id="{0B3DF6D9-F1DF-4BA8-950E-5F7B707EF881}"/>
              </a:ext>
            </a:extLst>
          </p:cNvPr>
          <p:cNvSpPr/>
          <p:nvPr/>
        </p:nvSpPr>
        <p:spPr>
          <a:xfrm>
            <a:off x="6134940" y="5678336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19" name="Rectangle: Rounded Corners 18">
            <a:hlinkClick r:id="rId14" action="ppaction://hlinksldjump"/>
            <a:extLst>
              <a:ext uri="{FF2B5EF4-FFF2-40B4-BE49-F238E27FC236}">
                <a16:creationId xmlns:a16="http://schemas.microsoft.com/office/drawing/2014/main" id="{1DB1A89E-DB2C-42BD-BF9D-A9CA2DEC81D7}"/>
              </a:ext>
            </a:extLst>
          </p:cNvPr>
          <p:cNvSpPr/>
          <p:nvPr/>
        </p:nvSpPr>
        <p:spPr>
          <a:xfrm>
            <a:off x="9186327" y="5678335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586CE5-60D0-4038-A107-C7C0AFCD35F5}"/>
              </a:ext>
            </a:extLst>
          </p:cNvPr>
          <p:cNvSpPr/>
          <p:nvPr/>
        </p:nvSpPr>
        <p:spPr>
          <a:xfrm>
            <a:off x="65063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A39852-B5C6-4872-BA6B-BAC79297AB11}"/>
              </a:ext>
            </a:extLst>
          </p:cNvPr>
          <p:cNvSpPr/>
          <p:nvPr/>
        </p:nvSpPr>
        <p:spPr>
          <a:xfrm>
            <a:off x="198706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92FD51-C3A6-4E37-B2A0-4BB824D3B2F7}"/>
              </a:ext>
            </a:extLst>
          </p:cNvPr>
          <p:cNvSpPr/>
          <p:nvPr/>
        </p:nvSpPr>
        <p:spPr>
          <a:xfrm>
            <a:off x="332495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D940F5-8353-439A-BC57-27D77297FD49}"/>
              </a:ext>
            </a:extLst>
          </p:cNvPr>
          <p:cNvSpPr/>
          <p:nvPr/>
        </p:nvSpPr>
        <p:spPr>
          <a:xfrm>
            <a:off x="4661386" y="466407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9B5CEE-6C65-4BAF-8CB8-F69367F35288}"/>
              </a:ext>
            </a:extLst>
          </p:cNvPr>
          <p:cNvSpPr/>
          <p:nvPr/>
        </p:nvSpPr>
        <p:spPr>
          <a:xfrm>
            <a:off x="5997816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8A466E-6BFE-4422-BEF5-A2028E77AB07}"/>
              </a:ext>
            </a:extLst>
          </p:cNvPr>
          <p:cNvSpPr/>
          <p:nvPr/>
        </p:nvSpPr>
        <p:spPr>
          <a:xfrm>
            <a:off x="733424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DCA5CC-3AAE-4940-B85B-047DFCC20B4B}"/>
              </a:ext>
            </a:extLst>
          </p:cNvPr>
          <p:cNvSpPr/>
          <p:nvPr/>
        </p:nvSpPr>
        <p:spPr>
          <a:xfrm>
            <a:off x="8670676" y="469462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0DEE65-9385-4B18-8D68-DB9A41DABF08}"/>
              </a:ext>
            </a:extLst>
          </p:cNvPr>
          <p:cNvSpPr/>
          <p:nvPr/>
        </p:nvSpPr>
        <p:spPr>
          <a:xfrm>
            <a:off x="10007106" y="465775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D48499-A4CF-431B-9DF7-3B6097B848B6}"/>
              </a:ext>
            </a:extLst>
          </p:cNvPr>
          <p:cNvSpPr/>
          <p:nvPr/>
        </p:nvSpPr>
        <p:spPr>
          <a:xfrm>
            <a:off x="11343536" y="4657754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Callout: Down Arrow 29">
            <a:extLst>
              <a:ext uri="{FF2B5EF4-FFF2-40B4-BE49-F238E27FC236}">
                <a16:creationId xmlns:a16="http://schemas.microsoft.com/office/drawing/2014/main" id="{86A58B59-3BDD-4F92-AB8F-25694D3FF214}"/>
              </a:ext>
            </a:extLst>
          </p:cNvPr>
          <p:cNvSpPr/>
          <p:nvPr/>
        </p:nvSpPr>
        <p:spPr>
          <a:xfrm>
            <a:off x="4799391" y="3939489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0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1 0.000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836181-1A54-4482-ACC8-82BBD1F0C3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09166-D34E-4117-9C92-8CB053821496}"/>
              </a:ext>
            </a:extLst>
          </p:cNvPr>
          <p:cNvSpPr/>
          <p:nvPr/>
        </p:nvSpPr>
        <p:spPr>
          <a:xfrm>
            <a:off x="-149469" y="-212597"/>
            <a:ext cx="12581791" cy="1062990"/>
          </a:xfrm>
          <a:prstGeom prst="rect">
            <a:avLst/>
          </a:prstGeom>
          <a:solidFill>
            <a:srgbClr val="FF5722"/>
          </a:solidFill>
          <a:ln w="3175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20590-CB5B-44C1-840A-94F0B02DA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8" y="-152447"/>
            <a:ext cx="2024742" cy="1062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0BC262-3DCA-4BE6-820F-3DB406F86277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E02CF-03B2-458F-B024-FED993E19448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BD6BA-4951-4294-B3DA-B9947003B7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AE0F92-E808-4723-966F-06EE31F278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06AEA-CB77-44C5-9796-2C2C33DB54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60C30-556B-48D3-92DD-FE8C05137CA2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EE4D2D"/>
                </a:solidFill>
              </a:rPr>
              <a:t>GROUP 1</a:t>
            </a:r>
            <a:endParaRPr lang="vi-VN" sz="3200" b="1">
              <a:solidFill>
                <a:srgbClr val="EE4D2D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0698F6-4335-43A2-9F48-FCD9FB64A487}"/>
              </a:ext>
            </a:extLst>
          </p:cNvPr>
          <p:cNvSpPr/>
          <p:nvPr/>
        </p:nvSpPr>
        <p:spPr>
          <a:xfrm>
            <a:off x="0" y="4034698"/>
            <a:ext cx="121920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994AF-95C2-4E45-A0DC-EC30EDA70155}"/>
              </a:ext>
            </a:extLst>
          </p:cNvPr>
          <p:cNvSpPr txBox="1"/>
          <p:nvPr/>
        </p:nvSpPr>
        <p:spPr>
          <a:xfrm>
            <a:off x="413657" y="895267"/>
            <a:ext cx="5037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CHỦ ĐỀ THUYẾT TRÌNH</a:t>
            </a:r>
            <a:endParaRPr lang="vi-VN" sz="60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AAD80-A18F-4139-B926-096C3723C60A}"/>
              </a:ext>
            </a:extLst>
          </p:cNvPr>
          <p:cNvSpPr txBox="1"/>
          <p:nvPr/>
        </p:nvSpPr>
        <p:spPr>
          <a:xfrm>
            <a:off x="413657" y="2755873"/>
            <a:ext cx="50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thuyết trình</a:t>
            </a:r>
            <a:endParaRPr lang="vi-VN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hlinkClick r:id="rId10" action="ppaction://hlinksldjump"/>
            <a:extLst>
              <a:ext uri="{FF2B5EF4-FFF2-40B4-BE49-F238E27FC236}">
                <a16:creationId xmlns:a16="http://schemas.microsoft.com/office/drawing/2014/main" id="{3E4F1699-F69E-410D-AED7-2A41C7E35388}"/>
              </a:ext>
            </a:extLst>
          </p:cNvPr>
          <p:cNvSpPr/>
          <p:nvPr/>
        </p:nvSpPr>
        <p:spPr>
          <a:xfrm>
            <a:off x="8477810" y="1265260"/>
            <a:ext cx="3253154" cy="112843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THÀNH VIÊN TRONG NHÓM</a:t>
            </a:r>
            <a:endParaRPr lang="vi-VN" sz="28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14CE47-8DE7-4B79-A220-06F3ACC59498}"/>
              </a:ext>
            </a:extLst>
          </p:cNvPr>
          <p:cNvSpPr/>
          <p:nvPr/>
        </p:nvSpPr>
        <p:spPr>
          <a:xfrm>
            <a:off x="8477810" y="2630952"/>
            <a:ext cx="3253154" cy="1128431"/>
          </a:xfrm>
          <a:prstGeom prst="roundRect">
            <a:avLst>
              <a:gd name="adj" fmla="val 50000"/>
            </a:avLst>
          </a:prstGeom>
          <a:solidFill>
            <a:srgbClr val="EE4D2D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6.6 GÌ CŨNG RẺ</a:t>
            </a:r>
            <a:endParaRPr lang="vi-VN" sz="3200" b="1"/>
          </a:p>
        </p:txBody>
      </p:sp>
      <p:sp>
        <p:nvSpPr>
          <p:cNvPr id="16" name="Rectangle: Rounded Corners 15">
            <a:hlinkClick r:id="rId11" action="ppaction://hlinksldjump"/>
            <a:extLst>
              <a:ext uri="{FF2B5EF4-FFF2-40B4-BE49-F238E27FC236}">
                <a16:creationId xmlns:a16="http://schemas.microsoft.com/office/drawing/2014/main" id="{094F9A0C-230D-43BB-BEE2-B3C561FB6500}"/>
              </a:ext>
            </a:extLst>
          </p:cNvPr>
          <p:cNvSpPr/>
          <p:nvPr/>
        </p:nvSpPr>
        <p:spPr>
          <a:xfrm>
            <a:off x="58313" y="5678339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17" name="Rectangle: Rounded Corners 16">
            <a:hlinkClick r:id="rId12" action="ppaction://hlinksldjump"/>
            <a:extLst>
              <a:ext uri="{FF2B5EF4-FFF2-40B4-BE49-F238E27FC236}">
                <a16:creationId xmlns:a16="http://schemas.microsoft.com/office/drawing/2014/main" id="{CA6AC8C3-F896-4A14-888C-FE98888E11F7}"/>
              </a:ext>
            </a:extLst>
          </p:cNvPr>
          <p:cNvSpPr/>
          <p:nvPr/>
        </p:nvSpPr>
        <p:spPr>
          <a:xfrm>
            <a:off x="3051387" y="5678337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2</a:t>
            </a:r>
            <a:endParaRPr lang="vi-VN" sz="3200" b="1"/>
          </a:p>
        </p:txBody>
      </p:sp>
      <p:sp>
        <p:nvSpPr>
          <p:cNvPr id="18" name="Rectangle: Rounded Corners 17">
            <a:hlinkClick r:id="rId13" action="ppaction://hlinksldjump"/>
            <a:extLst>
              <a:ext uri="{FF2B5EF4-FFF2-40B4-BE49-F238E27FC236}">
                <a16:creationId xmlns:a16="http://schemas.microsoft.com/office/drawing/2014/main" id="{0B3DF6D9-F1DF-4BA8-950E-5F7B707EF881}"/>
              </a:ext>
            </a:extLst>
          </p:cNvPr>
          <p:cNvSpPr/>
          <p:nvPr/>
        </p:nvSpPr>
        <p:spPr>
          <a:xfrm>
            <a:off x="6134940" y="5678336"/>
            <a:ext cx="2876387" cy="115936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3</a:t>
            </a:r>
            <a:endParaRPr lang="vi-VN" sz="3200" b="1"/>
          </a:p>
        </p:txBody>
      </p:sp>
      <p:sp>
        <p:nvSpPr>
          <p:cNvPr id="19" name="Rectangle: Rounded Corners 18">
            <a:hlinkClick r:id="rId14" action="ppaction://hlinksldjump"/>
            <a:extLst>
              <a:ext uri="{FF2B5EF4-FFF2-40B4-BE49-F238E27FC236}">
                <a16:creationId xmlns:a16="http://schemas.microsoft.com/office/drawing/2014/main" id="{1DB1A89E-DB2C-42BD-BF9D-A9CA2DEC81D7}"/>
              </a:ext>
            </a:extLst>
          </p:cNvPr>
          <p:cNvSpPr/>
          <p:nvPr/>
        </p:nvSpPr>
        <p:spPr>
          <a:xfrm>
            <a:off x="9186327" y="5678335"/>
            <a:ext cx="2876387" cy="1159365"/>
          </a:xfrm>
          <a:prstGeom prst="roundRect">
            <a:avLst/>
          </a:prstGeom>
          <a:solidFill>
            <a:srgbClr val="EE4D2D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586CE5-60D0-4038-A107-C7C0AFCD35F5}"/>
              </a:ext>
            </a:extLst>
          </p:cNvPr>
          <p:cNvSpPr/>
          <p:nvPr/>
        </p:nvSpPr>
        <p:spPr>
          <a:xfrm>
            <a:off x="65063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A39852-B5C6-4872-BA6B-BAC79297AB11}"/>
              </a:ext>
            </a:extLst>
          </p:cNvPr>
          <p:cNvSpPr/>
          <p:nvPr/>
        </p:nvSpPr>
        <p:spPr>
          <a:xfrm>
            <a:off x="1987061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92FD51-C3A6-4E37-B2A0-4BB824D3B2F7}"/>
              </a:ext>
            </a:extLst>
          </p:cNvPr>
          <p:cNvSpPr/>
          <p:nvPr/>
        </p:nvSpPr>
        <p:spPr>
          <a:xfrm>
            <a:off x="332495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CD940F5-8353-439A-BC57-27D77297FD49}"/>
              </a:ext>
            </a:extLst>
          </p:cNvPr>
          <p:cNvSpPr/>
          <p:nvPr/>
        </p:nvSpPr>
        <p:spPr>
          <a:xfrm>
            <a:off x="4661386" y="466407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9B5CEE-6C65-4BAF-8CB8-F69367F35288}"/>
              </a:ext>
            </a:extLst>
          </p:cNvPr>
          <p:cNvSpPr/>
          <p:nvPr/>
        </p:nvSpPr>
        <p:spPr>
          <a:xfrm>
            <a:off x="5997816" y="4679589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8A466E-6BFE-4422-BEF5-A2028E77AB07}"/>
              </a:ext>
            </a:extLst>
          </p:cNvPr>
          <p:cNvSpPr/>
          <p:nvPr/>
        </p:nvSpPr>
        <p:spPr>
          <a:xfrm>
            <a:off x="7334246" y="4657756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DCA5CC-3AAE-4940-B85B-047DFCC20B4B}"/>
              </a:ext>
            </a:extLst>
          </p:cNvPr>
          <p:cNvSpPr/>
          <p:nvPr/>
        </p:nvSpPr>
        <p:spPr>
          <a:xfrm>
            <a:off x="8670676" y="469462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F0DEE65-9385-4B18-8D68-DB9A41DABF08}"/>
              </a:ext>
            </a:extLst>
          </p:cNvPr>
          <p:cNvSpPr/>
          <p:nvPr/>
        </p:nvSpPr>
        <p:spPr>
          <a:xfrm>
            <a:off x="10007106" y="4657755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4D48499-A4CF-431B-9DF7-3B6097B848B6}"/>
              </a:ext>
            </a:extLst>
          </p:cNvPr>
          <p:cNvSpPr/>
          <p:nvPr/>
        </p:nvSpPr>
        <p:spPr>
          <a:xfrm>
            <a:off x="11343536" y="4657754"/>
            <a:ext cx="729761" cy="745265"/>
          </a:xfrm>
          <a:prstGeom prst="roundRect">
            <a:avLst>
              <a:gd name="adj" fmla="val 7208"/>
            </a:avLst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Callout: Down Arrow 29">
            <a:extLst>
              <a:ext uri="{FF2B5EF4-FFF2-40B4-BE49-F238E27FC236}">
                <a16:creationId xmlns:a16="http://schemas.microsoft.com/office/drawing/2014/main" id="{F029D6D3-6D17-4147-B818-279E712C7E0F}"/>
              </a:ext>
            </a:extLst>
          </p:cNvPr>
          <p:cNvSpPr/>
          <p:nvPr/>
        </p:nvSpPr>
        <p:spPr>
          <a:xfrm>
            <a:off x="4799391" y="3939489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12015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38AD848-6ED9-46AA-BAD8-FCF8CD4E6F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4CAA53-E7CB-4E00-9AD4-78DB0571F8CB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E70996CE-609F-4741-9794-CAADDAB19C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F3B2E-BAF9-4768-8757-0F1AD0D1E3B2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48FF-BCFA-4E98-AB7C-6F53F9D6EE61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13317D-D24E-4CAC-A057-8B6072839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07171D-96B8-4FE3-8B5F-D10A9F610E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E67AC0-D827-44D6-A5E3-2044376635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DD951F-2B7C-4CF6-B237-6D2F4E7FB41B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NỘI DUNG 1</a:t>
            </a:r>
            <a:endParaRPr lang="vi-VN" sz="3200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08988C-87E7-4AB6-A16B-15FC0C8C709E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D4640-788F-4441-808D-84066CF39321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0370E2-DE6A-4EA9-8F69-87A46A0C9347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B57BBB8-1072-4E44-B9D2-011AA1CCAD08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D43017C-3BC8-4C20-B101-A49E7DB91FBA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405A4E4-EE2F-4F4A-AEE8-C0ABA97C764E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844CA9-54CF-498F-BD23-2E3FF15C73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8D7DD9-7124-48ED-B4AB-891DBF388F21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CBF723-A82B-4E3B-96E0-F1A73CA9B7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5" name="Rectangle 34">
            <a:hlinkClick r:id="rId12" action="ppaction://hlinksldjump"/>
            <a:extLst>
              <a:ext uri="{FF2B5EF4-FFF2-40B4-BE49-F238E27FC236}">
                <a16:creationId xmlns:a16="http://schemas.microsoft.com/office/drawing/2014/main" id="{8F545377-8842-4008-B6D7-52065BA2C04B}"/>
              </a:ext>
            </a:extLst>
          </p:cNvPr>
          <p:cNvSpPr/>
          <p:nvPr/>
        </p:nvSpPr>
        <p:spPr>
          <a:xfrm>
            <a:off x="362112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hlinkClick r:id="rId12" action="ppaction://hlinksldjump"/>
            <a:extLst>
              <a:ext uri="{FF2B5EF4-FFF2-40B4-BE49-F238E27FC236}">
                <a16:creationId xmlns:a16="http://schemas.microsoft.com/office/drawing/2014/main" id="{5603D3E1-BC42-40CF-98E3-09BCE1C3A82B}"/>
              </a:ext>
            </a:extLst>
          </p:cNvPr>
          <p:cNvSpPr/>
          <p:nvPr/>
        </p:nvSpPr>
        <p:spPr>
          <a:xfrm>
            <a:off x="362112" y="1750634"/>
            <a:ext cx="2681923" cy="2635619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A44719E-625C-46F0-A91F-0190F826C3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4" y="3970486"/>
            <a:ext cx="1812486" cy="41333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539521-7E1D-4C4C-9D81-814E9150FB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12" y="1818411"/>
            <a:ext cx="835005" cy="2672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467E7-5492-4852-8F10-5CB40D1839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2002673" y="5911887"/>
            <a:ext cx="980019" cy="35767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053B28-8566-48E9-A493-5C8A191BCB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249040" y="1697641"/>
            <a:ext cx="1275691" cy="58657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99B8AA-ADDF-42EA-B7C6-0C7F0357749F}"/>
              </a:ext>
            </a:extLst>
          </p:cNvPr>
          <p:cNvSpPr txBox="1"/>
          <p:nvPr/>
        </p:nvSpPr>
        <p:spPr>
          <a:xfrm>
            <a:off x="289698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1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3C02C5A-22C9-4D20-844D-AB44D0C2C7F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28163" y="4821778"/>
            <a:ext cx="1344168" cy="3948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22A636C-DE26-4C79-B589-E5EA48D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2518164" y="5250645"/>
            <a:ext cx="525871" cy="4667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C4B1FEE-93FF-43DC-9136-3FE20661E63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413831" y="5204017"/>
            <a:ext cx="129087" cy="33569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D0B8710-17DE-47D0-AD9E-6C499949787F}"/>
              </a:ext>
            </a:extLst>
          </p:cNvPr>
          <p:cNvSpPr txBox="1"/>
          <p:nvPr/>
        </p:nvSpPr>
        <p:spPr>
          <a:xfrm>
            <a:off x="501666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49B010-F130-4D93-816C-A8284B8D5D8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40570" y="5796070"/>
            <a:ext cx="404695" cy="497101"/>
          </a:xfrm>
          <a:prstGeom prst="rect">
            <a:avLst/>
          </a:prstGeom>
        </p:spPr>
      </p:pic>
      <p:sp>
        <p:nvSpPr>
          <p:cNvPr id="77" name="Rectangle 76">
            <a:hlinkClick r:id="rId20" action="ppaction://hlinksldjump"/>
            <a:extLst>
              <a:ext uri="{FF2B5EF4-FFF2-40B4-BE49-F238E27FC236}">
                <a16:creationId xmlns:a16="http://schemas.microsoft.com/office/drawing/2014/main" id="{48DA2D15-ABCB-4F58-91F3-EF2316BFAA13}"/>
              </a:ext>
            </a:extLst>
          </p:cNvPr>
          <p:cNvSpPr/>
          <p:nvPr/>
        </p:nvSpPr>
        <p:spPr>
          <a:xfrm>
            <a:off x="3360254" y="17506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8" name="Rectangle 77">
            <a:hlinkClick r:id="rId20" action="ppaction://hlinksldjump"/>
            <a:extLst>
              <a:ext uri="{FF2B5EF4-FFF2-40B4-BE49-F238E27FC236}">
                <a16:creationId xmlns:a16="http://schemas.microsoft.com/office/drawing/2014/main" id="{A0CA9C45-7505-4D8D-A757-6B23FA1FE730}"/>
              </a:ext>
            </a:extLst>
          </p:cNvPr>
          <p:cNvSpPr/>
          <p:nvPr/>
        </p:nvSpPr>
        <p:spPr>
          <a:xfrm>
            <a:off x="3360254" y="1750634"/>
            <a:ext cx="2681923" cy="2635619"/>
          </a:xfrm>
          <a:prstGeom prst="rect">
            <a:avLst/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1D3DA10-B10D-4D65-8AE0-6F7C5E1098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11" y="1823195"/>
            <a:ext cx="835005" cy="26720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C8C051-70CD-44A7-8EDB-1EB20FAAAEB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5000815" y="5911887"/>
            <a:ext cx="980019" cy="35767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5520A12-9FB6-4E1D-98E8-211F87FA5B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3247182" y="1697641"/>
            <a:ext cx="1275691" cy="58657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DE07FFC-4944-4394-8973-7E3D37237EDC}"/>
              </a:ext>
            </a:extLst>
          </p:cNvPr>
          <p:cNvSpPr txBox="1"/>
          <p:nvPr/>
        </p:nvSpPr>
        <p:spPr>
          <a:xfrm>
            <a:off x="3287840" y="44829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2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45B457D-FF7C-4BE8-A194-19B5F19C1AA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3326305" y="4821778"/>
            <a:ext cx="1344168" cy="39485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207A943-5BC7-473C-AAAB-EAD3D6FE10AE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5516306" y="5250645"/>
            <a:ext cx="525871" cy="46672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46E6D89E-1C61-4E84-B3B9-D8A8C72DA8C3}"/>
              </a:ext>
            </a:extLst>
          </p:cNvPr>
          <p:cNvSpPr txBox="1"/>
          <p:nvPr/>
        </p:nvSpPr>
        <p:spPr>
          <a:xfrm>
            <a:off x="3499808" y="52040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6F94-C2D0-4933-B41F-14E1AF52D29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3338712" y="5796070"/>
            <a:ext cx="404695" cy="497101"/>
          </a:xfrm>
          <a:prstGeom prst="rect">
            <a:avLst/>
          </a:prstGeom>
        </p:spPr>
      </p:pic>
      <p:sp>
        <p:nvSpPr>
          <p:cNvPr id="88" name="Rectangle 87">
            <a:hlinkClick r:id="rId22" action="ppaction://hlinksldjump"/>
            <a:extLst>
              <a:ext uri="{FF2B5EF4-FFF2-40B4-BE49-F238E27FC236}">
                <a16:creationId xmlns:a16="http://schemas.microsoft.com/office/drawing/2014/main" id="{304BAC0C-1315-4E39-A3F5-74AA003F3D1C}"/>
              </a:ext>
            </a:extLst>
          </p:cNvPr>
          <p:cNvSpPr/>
          <p:nvPr/>
        </p:nvSpPr>
        <p:spPr>
          <a:xfrm>
            <a:off x="6298500" y="1725234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9" name="Rectangle 88">
            <a:hlinkClick r:id="rId22" action="ppaction://hlinksldjump"/>
            <a:extLst>
              <a:ext uri="{FF2B5EF4-FFF2-40B4-BE49-F238E27FC236}">
                <a16:creationId xmlns:a16="http://schemas.microsoft.com/office/drawing/2014/main" id="{4440D25A-C271-49E6-8550-B7FCC10832D6}"/>
              </a:ext>
            </a:extLst>
          </p:cNvPr>
          <p:cNvSpPr/>
          <p:nvPr/>
        </p:nvSpPr>
        <p:spPr>
          <a:xfrm>
            <a:off x="6298500" y="1725234"/>
            <a:ext cx="2681923" cy="2635619"/>
          </a:xfrm>
          <a:prstGeom prst="rect">
            <a:avLst/>
          </a:prstGeom>
          <a:blipFill dpi="0"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FE9123B-CDDD-4D7D-BBA3-0EE36EA961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26" b="89840" l="2195" r="90122">
                        <a14:foregroundMark x1="7317" y1="32620" x2="7317" y2="32620"/>
                        <a14:foregroundMark x1="6463" y1="38503" x2="6585" y2="42246"/>
                        <a14:foregroundMark x1="7439" y1="45989" x2="8780" y2="55615"/>
                        <a14:foregroundMark x1="7439" y1="65241" x2="11463" y2="75936"/>
                        <a14:foregroundMark x1="5610" y1="78075" x2="5488" y2="48128"/>
                        <a14:foregroundMark x1="2683" y1="53476" x2="2317" y2="75401"/>
                        <a14:foregroundMark x1="35244" y1="79679" x2="52439" y2="75936"/>
                        <a14:foregroundMark x1="26220" y1="54011" x2="25488" y2="73797"/>
                        <a14:foregroundMark x1="25122" y1="75401" x2="22195" y2="63636"/>
                        <a14:foregroundMark x1="50244" y1="60428" x2="57805" y2="59358"/>
                        <a14:foregroundMark x1="47561" y1="51872" x2="61951" y2="57219"/>
                        <a14:foregroundMark x1="44146" y1="57219" x2="49634" y2="57219"/>
                        <a14:foregroundMark x1="33902" y1="55080" x2="42317" y2="57219"/>
                        <a14:foregroundMark x1="22683" y1="56684" x2="28049" y2="55080"/>
                        <a14:foregroundMark x1="24024" y1="51872" x2="19512" y2="64706"/>
                        <a14:foregroundMark x1="19512" y1="54545" x2="22561" y2="89840"/>
                        <a14:foregroundMark x1="52805" y1="71658" x2="74878" y2="58824"/>
                        <a14:foregroundMark x1="67195" y1="58289" x2="79634" y2="56150"/>
                        <a14:foregroundMark x1="81585" y1="59358" x2="82561" y2="62567"/>
                        <a14:foregroundMark x1="82683" y1="64171" x2="82683" y2="64171"/>
                        <a14:foregroundMark x1="90122" y1="19251" x2="90122" y2="19251"/>
                        <a14:foregroundMark x1="80244" y1="49733" x2="80244" y2="497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2" y="3945086"/>
            <a:ext cx="1812486" cy="41333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5B30242-D5B3-4853-9065-E90A40781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79" y="1750634"/>
            <a:ext cx="835005" cy="26720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C950728-8583-49FD-96D1-98B639EE9D5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7939061" y="5886487"/>
            <a:ext cx="980019" cy="35767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226D801-5700-4F09-9997-AA02E72375B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6185428" y="1672241"/>
            <a:ext cx="1275691" cy="586573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A7ABC51-838D-4D1A-9B4D-C9DACBCBECD3}"/>
              </a:ext>
            </a:extLst>
          </p:cNvPr>
          <p:cNvSpPr txBox="1"/>
          <p:nvPr/>
        </p:nvSpPr>
        <p:spPr>
          <a:xfrm>
            <a:off x="6226086" y="4457502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3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DB38D0-022D-41D0-8EE3-A19E78A80DB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6264551" y="4796378"/>
            <a:ext cx="1344168" cy="39485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EEB8F7-1492-40F4-8C77-084798DD8CF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8454552" y="5225245"/>
            <a:ext cx="525871" cy="46672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AD0D602-35F7-4FDA-8A02-31B778B7701D}"/>
              </a:ext>
            </a:extLst>
          </p:cNvPr>
          <p:cNvSpPr txBox="1"/>
          <p:nvPr/>
        </p:nvSpPr>
        <p:spPr>
          <a:xfrm>
            <a:off x="6438054" y="5178616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7672D2-C45A-4115-83D8-EA441C22046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6276958" y="5770670"/>
            <a:ext cx="404695" cy="497101"/>
          </a:xfrm>
          <a:prstGeom prst="rect">
            <a:avLst/>
          </a:prstGeom>
        </p:spPr>
      </p:pic>
      <p:sp>
        <p:nvSpPr>
          <p:cNvPr id="99" name="Rectangle 98">
            <a:hlinkClick r:id="rId24" action="ppaction://hlinksldjump"/>
            <a:extLst>
              <a:ext uri="{FF2B5EF4-FFF2-40B4-BE49-F238E27FC236}">
                <a16:creationId xmlns:a16="http://schemas.microsoft.com/office/drawing/2014/main" id="{9F215204-7F1C-4B07-B6D1-559135C7791F}"/>
              </a:ext>
            </a:extLst>
          </p:cNvPr>
          <p:cNvSpPr/>
          <p:nvPr/>
        </p:nvSpPr>
        <p:spPr>
          <a:xfrm>
            <a:off x="9229463" y="1722803"/>
            <a:ext cx="2681923" cy="458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0" name="Rectangle 99">
            <a:hlinkClick r:id="rId24" action="ppaction://hlinksldjump"/>
            <a:extLst>
              <a:ext uri="{FF2B5EF4-FFF2-40B4-BE49-F238E27FC236}">
                <a16:creationId xmlns:a16="http://schemas.microsoft.com/office/drawing/2014/main" id="{69B1AAF5-BCB9-4034-8E86-0BA2BC829EA7}"/>
              </a:ext>
            </a:extLst>
          </p:cNvPr>
          <p:cNvSpPr/>
          <p:nvPr/>
        </p:nvSpPr>
        <p:spPr>
          <a:xfrm>
            <a:off x="9229463" y="1722803"/>
            <a:ext cx="2681923" cy="2635619"/>
          </a:xfrm>
          <a:prstGeom prst="rect">
            <a:avLst/>
          </a:pr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85F58F9-8895-408B-8CFF-06B949FE82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39" y="1787470"/>
            <a:ext cx="710750" cy="22744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93680F1-8DFB-4A37-85B5-1DC0713DF5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2916" t="77084" r="59046" b="17701"/>
          <a:stretch/>
        </p:blipFill>
        <p:spPr>
          <a:xfrm>
            <a:off x="10870024" y="5884056"/>
            <a:ext cx="980019" cy="35767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5900365-CFC5-49A3-9D20-8C44C089A4F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3241" b="19630" l="25729" r="33646">
                        <a14:foregroundMark x1="25833" y1="17222" x2="25885" y2="18333"/>
                        <a14:foregroundMark x1="25885" y1="18333" x2="25885" y2="18333"/>
                        <a14:foregroundMark x1="25885" y1="17963" x2="25781" y2="18611"/>
                        <a14:foregroundMark x1="25833" y1="19722" x2="25833" y2="19722"/>
                        <a14:foregroundMark x1="33646" y1="16389" x2="33594" y2="17130"/>
                      </a14:backgroundRemoval>
                    </a14:imgEffect>
                  </a14:imgLayer>
                </a14:imgProps>
              </a:ext>
            </a:extLst>
          </a:blip>
          <a:srcRect l="25027" t="12644" r="65540" b="79645"/>
          <a:stretch/>
        </p:blipFill>
        <p:spPr>
          <a:xfrm>
            <a:off x="9116391" y="1669810"/>
            <a:ext cx="1275691" cy="58657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4D09C14C-9CB6-42D1-A06B-8CEE4934DC84}"/>
              </a:ext>
            </a:extLst>
          </p:cNvPr>
          <p:cNvSpPr txBox="1"/>
          <p:nvPr/>
        </p:nvSpPr>
        <p:spPr>
          <a:xfrm>
            <a:off x="9157049" y="4455071"/>
            <a:ext cx="207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Ý 4 của nội dung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7F87D-871C-402A-9736-52FD98B93CA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279" t="65142" r="62697" b="29101"/>
          <a:stretch/>
        </p:blipFill>
        <p:spPr>
          <a:xfrm>
            <a:off x="9195514" y="4793947"/>
            <a:ext cx="1344168" cy="39485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C649516D-7C32-4C11-8061-60F8C4BD679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6292" t="69037" r="49395" b="24157"/>
          <a:stretch/>
        </p:blipFill>
        <p:spPr>
          <a:xfrm>
            <a:off x="11385515" y="5222814"/>
            <a:ext cx="525871" cy="46672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F379439F-28F5-44A4-97A0-68468709635E}"/>
              </a:ext>
            </a:extLst>
          </p:cNvPr>
          <p:cNvSpPr txBox="1"/>
          <p:nvPr/>
        </p:nvSpPr>
        <p:spPr>
          <a:xfrm>
            <a:off x="9369017" y="5176185"/>
            <a:ext cx="190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ED47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Ghi giá bao nhiêu tuỳ các bác</a:t>
            </a:r>
            <a:endParaRPr lang="vi-VN" sz="1400">
              <a:solidFill>
                <a:srgbClr val="ED47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0907838-A4D1-4D89-A714-503C9E333D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586" t="76356" r="70778" b="17886"/>
          <a:stretch/>
        </p:blipFill>
        <p:spPr>
          <a:xfrm>
            <a:off x="9207921" y="5768239"/>
            <a:ext cx="404695" cy="49710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7EED64-5BE1-4DA7-8D61-19C9AB3A26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5556" l="380" r="93671">
                        <a14:foregroundMark x1="4177" y1="32222" x2="4177" y2="32222"/>
                        <a14:foregroundMark x1="7848" y1="31667" x2="7342" y2="48889"/>
                        <a14:foregroundMark x1="10000" y1="34444" x2="8608" y2="55556"/>
                        <a14:foregroundMark x1="14304" y1="36111" x2="10633" y2="58333"/>
                        <a14:foregroundMark x1="31266" y1="37222" x2="18861" y2="57778"/>
                        <a14:foregroundMark x1="33544" y1="55556" x2="16962" y2="71667"/>
                        <a14:foregroundMark x1="38987" y1="74444" x2="23797" y2="77778"/>
                        <a14:foregroundMark x1="23291" y1="82222" x2="12152" y2="85556"/>
                        <a14:foregroundMark x1="17595" y1="91111" x2="17595" y2="91111"/>
                        <a14:foregroundMark x1="26709" y1="83333" x2="25570" y2="90556"/>
                        <a14:foregroundMark x1="20506" y1="45556" x2="21266" y2="46667"/>
                        <a14:foregroundMark x1="17215" y1="40000" x2="30253" y2="38333"/>
                        <a14:foregroundMark x1="22152" y1="37778" x2="30633" y2="30000"/>
                        <a14:foregroundMark x1="8861" y1="37778" x2="6709" y2="66667"/>
                        <a14:foregroundMark x1="6203" y1="53333" x2="5823" y2="72778"/>
                        <a14:foregroundMark x1="2658" y1="30000" x2="2658" y2="47778"/>
                        <a14:foregroundMark x1="3544" y1="46111" x2="4557" y2="52222"/>
                        <a14:foregroundMark x1="4684" y1="40556" x2="6203" y2="54444"/>
                        <a14:foregroundMark x1="3671" y1="30556" x2="11392" y2="35000"/>
                        <a14:foregroundMark x1="10127" y1="27778" x2="16835" y2="28889"/>
                        <a14:foregroundMark x1="22025" y1="27222" x2="29873" y2="32222"/>
                        <a14:foregroundMark x1="35190" y1="32222" x2="42785" y2="41667"/>
                        <a14:foregroundMark x1="42785" y1="41667" x2="45190" y2="51111"/>
                        <a14:foregroundMark x1="43797" y1="60556" x2="65063" y2="61667"/>
                        <a14:foregroundMark x1="31266" y1="86667" x2="31899" y2="87778"/>
                        <a14:foregroundMark x1="24177" y1="92222" x2="24177" y2="92222"/>
                        <a14:foregroundMark x1="23797" y1="95000" x2="23797" y2="95000"/>
                        <a14:foregroundMark x1="56456" y1="52778" x2="75949" y2="55556"/>
                        <a14:foregroundMark x1="88101" y1="50000" x2="64051" y2="76111"/>
                        <a14:foregroundMark x1="64557" y1="49444" x2="46203" y2="72778"/>
                        <a14:foregroundMark x1="74177" y1="53889" x2="59367" y2="57222"/>
                        <a14:foregroundMark x1="57595" y1="42222" x2="64937" y2="38333"/>
                        <a14:foregroundMark x1="46709" y1="38333" x2="55443" y2="55000"/>
                        <a14:foregroundMark x1="50759" y1="63333" x2="61899" y2="64444"/>
                        <a14:foregroundMark x1="61899" y1="64444" x2="71646" y2="63889"/>
                        <a14:foregroundMark x1="69747" y1="76111" x2="84810" y2="78333"/>
                        <a14:foregroundMark x1="84177" y1="82778" x2="53418" y2="86111"/>
                        <a14:foregroundMark x1="41899" y1="82222" x2="52785" y2="82222"/>
                        <a14:foregroundMark x1="38354" y1="51667" x2="59747" y2="38889"/>
                        <a14:foregroundMark x1="51139" y1="28889" x2="67975" y2="31111"/>
                        <a14:foregroundMark x1="84304" y1="38333" x2="86962" y2="80000"/>
                        <a14:foregroundMark x1="84177" y1="91111" x2="81013" y2="91111"/>
                        <a14:foregroundMark x1="88228" y1="89444" x2="88354" y2="86111"/>
                        <a14:foregroundMark x1="88354" y1="80556" x2="89114" y2="67222"/>
                        <a14:foregroundMark x1="90000" y1="49444" x2="90127" y2="46667"/>
                        <a14:foregroundMark x1="90127" y1="42222" x2="90253" y2="37222"/>
                        <a14:foregroundMark x1="88101" y1="28333" x2="44684" y2="33333"/>
                        <a14:foregroundMark x1="20633" y1="35556" x2="37595" y2="73333"/>
                        <a14:foregroundMark x1="37595" y1="73333" x2="60000" y2="61111"/>
                        <a14:foregroundMark x1="60000" y1="61111" x2="60000" y2="60556"/>
                        <a14:foregroundMark x1="43165" y1="55556" x2="58861" y2="53889"/>
                        <a14:foregroundMark x1="73291" y1="48889" x2="79494" y2="48333"/>
                        <a14:foregroundMark x1="61772" y1="48889" x2="75063" y2="51111"/>
                        <a14:foregroundMark x1="89620" y1="22778" x2="89620" y2="22778"/>
                        <a14:foregroundMark x1="93671" y1="16111" x2="93671" y2="16111"/>
                        <a14:foregroundMark x1="49494" y1="25556" x2="49494" y2="25556"/>
                        <a14:foregroundMark x1="5063" y1="78333" x2="5063" y2="78333"/>
                        <a14:foregroundMark x1="1646" y1="34444" x2="1646" y2="34444"/>
                        <a14:foregroundMark x1="2658" y1="23889" x2="3038" y2="23889"/>
                        <a14:foregroundMark x1="10886" y1="23889" x2="24304" y2="23333"/>
                        <a14:foregroundMark x1="6076" y1="82222" x2="17975" y2="82222"/>
                        <a14:foregroundMark x1="14810" y1="90556" x2="27975" y2="87778"/>
                        <a14:foregroundMark x1="13797" y1="62778" x2="11519" y2="86667"/>
                        <a14:foregroundMark x1="3671" y1="78889" x2="3797" y2="93889"/>
                        <a14:foregroundMark x1="2152" y1="62778" x2="506" y2="84444"/>
                        <a14:foregroundMark x1="46203" y1="29444" x2="68608" y2="28333"/>
                        <a14:foregroundMark x1="40380" y1="25000" x2="56709" y2="25000"/>
                        <a14:foregroundMark x1="39494" y1="23889" x2="62278" y2="21667"/>
                        <a14:foregroundMark x1="71139" y1="15556" x2="83038" y2="16111"/>
                        <a14:foregroundMark x1="90000" y1="23889" x2="92025" y2="53889"/>
                        <a14:foregroundMark x1="92025" y1="53889" x2="91899" y2="54444"/>
                        <a14:foregroundMark x1="89241" y1="69444" x2="87595" y2="95556"/>
                        <a14:foregroundMark x1="83038" y1="88333" x2="64810" y2="92778"/>
                        <a14:foregroundMark x1="59494" y1="90556" x2="45190" y2="90556"/>
                        <a14:foregroundMark x1="36329" y1="90556" x2="47722" y2="86667"/>
                        <a14:foregroundMark x1="9114" y1="69444" x2="9114" y2="69444"/>
                        <a14:foregroundMark x1="8228" y1="63889" x2="8228" y2="6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11" y="3962562"/>
            <a:ext cx="1788491" cy="40750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1564BBF-05AA-43AE-B616-BDE5597972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2362" r="93012">
                        <a14:foregroundMark x1="18012" y1="45000" x2="33465" y2="57778"/>
                        <a14:foregroundMark x1="7480" y1="61111" x2="46752" y2="66667"/>
                        <a14:foregroundMark x1="64665" y1="64444" x2="74508" y2="66667"/>
                        <a14:foregroundMark x1="74508" y1="66667" x2="33858" y2="65556"/>
                        <a14:foregroundMark x1="33858" y1="65556" x2="38878" y2="65556"/>
                        <a14:foregroundMark x1="38878" y1="65556" x2="41437" y2="65556"/>
                        <a14:foregroundMark x1="53150" y1="35000" x2="32480" y2="37778"/>
                        <a14:foregroundMark x1="29035" y1="37222" x2="19193" y2="40000"/>
                        <a14:foregroundMark x1="19193" y1="40000" x2="14665" y2="53889"/>
                        <a14:foregroundMark x1="18602" y1="76111" x2="56201" y2="76111"/>
                        <a14:foregroundMark x1="41043" y1="76667" x2="75000" y2="77222"/>
                        <a14:foregroundMark x1="64173" y1="80000" x2="86811" y2="80000"/>
                        <a14:foregroundMark x1="88386" y1="63333" x2="88780" y2="76667"/>
                        <a14:foregroundMark x1="90453" y1="49444" x2="89469" y2="68333"/>
                        <a14:foregroundMark x1="89173" y1="40000" x2="73425" y2="57222"/>
                        <a14:foregroundMark x1="74803" y1="36667" x2="59547" y2="44444"/>
                        <a14:foregroundMark x1="68996" y1="27222" x2="61909" y2="35556"/>
                        <a14:foregroundMark x1="78740" y1="26667" x2="86220" y2="25556"/>
                        <a14:foregroundMark x1="87795" y1="26667" x2="91732" y2="32222"/>
                        <a14:foregroundMark x1="92717" y1="26667" x2="92815" y2="50000"/>
                        <a14:foregroundMark x1="93110" y1="31667" x2="90157" y2="81111"/>
                        <a14:foregroundMark x1="78051" y1="83889" x2="41831" y2="78333"/>
                        <a14:foregroundMark x1="8661" y1="69444" x2="8169" y2="76667"/>
                        <a14:foregroundMark x1="6004" y1="83889" x2="5709" y2="57778"/>
                        <a14:foregroundMark x1="2362" y1="70000" x2="2362" y2="31111"/>
                        <a14:foregroundMark x1="2362" y1="41111" x2="17717" y2="33889"/>
                        <a14:foregroundMark x1="17717" y1="33889" x2="17717" y2="33889"/>
                        <a14:foregroundMark x1="2953" y1="88889" x2="2953" y2="8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3" y="3944468"/>
            <a:ext cx="2181243" cy="41954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7A6DB5E6-B900-4BC6-8E65-F1598350FB6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3435264" y="5216633"/>
            <a:ext cx="129087" cy="33569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34431DF-EA97-4E90-A1F3-F5ABAA76A70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6401607" y="5185759"/>
            <a:ext cx="129087" cy="33569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DE7ABB1-F1DB-4F1A-AF3B-E0BD23A3D00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6973" t="71779" r="72236" b="24558"/>
          <a:stretch/>
        </p:blipFill>
        <p:spPr>
          <a:xfrm>
            <a:off x="9325805" y="5185759"/>
            <a:ext cx="129087" cy="335694"/>
          </a:xfrm>
          <a:prstGeom prst="rect">
            <a:avLst/>
          </a:prstGeom>
        </p:spPr>
      </p:pic>
      <p:sp>
        <p:nvSpPr>
          <p:cNvPr id="117" name="Callout: Up Arrow 116">
            <a:extLst>
              <a:ext uri="{FF2B5EF4-FFF2-40B4-BE49-F238E27FC236}">
                <a16:creationId xmlns:a16="http://schemas.microsoft.com/office/drawing/2014/main" id="{EAAE6236-DD54-4775-8D52-3AD2997A3827}"/>
              </a:ext>
            </a:extLst>
          </p:cNvPr>
          <p:cNvSpPr/>
          <p:nvPr/>
        </p:nvSpPr>
        <p:spPr>
          <a:xfrm>
            <a:off x="194527" y="69316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về trang chủ</a:t>
            </a:r>
            <a:endParaRPr lang="vi-VN"/>
          </a:p>
        </p:txBody>
      </p:sp>
      <p:sp>
        <p:nvSpPr>
          <p:cNvPr id="119" name="Callout: Up Arrow 118">
            <a:extLst>
              <a:ext uri="{FF2B5EF4-FFF2-40B4-BE49-F238E27FC236}">
                <a16:creationId xmlns:a16="http://schemas.microsoft.com/office/drawing/2014/main" id="{E3B4FE2D-0A46-45F7-9C9B-4B98E90D19D1}"/>
              </a:ext>
            </a:extLst>
          </p:cNvPr>
          <p:cNvSpPr/>
          <p:nvPr/>
        </p:nvSpPr>
        <p:spPr>
          <a:xfrm>
            <a:off x="4985891" y="5942125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Chọn 1 trong 4 nội dung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19074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1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8" name="Picture 47">
            <a:hlinkClick r:id="rId19" action="ppaction://hlinksldjump"/>
            <a:extLst>
              <a:ext uri="{FF2B5EF4-FFF2-40B4-BE49-F238E27FC236}">
                <a16:creationId xmlns:a16="http://schemas.microsoft.com/office/drawing/2014/main" id="{F1D84123-3E5B-4440-B14E-184AF66BC27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6C986093-00F8-4472-B1FF-B2A035322170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CC407C0A-E079-43DE-92A9-E116250EBFFA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1" name="Callout: Down Arrow 50">
            <a:extLst>
              <a:ext uri="{FF2B5EF4-FFF2-40B4-BE49-F238E27FC236}">
                <a16:creationId xmlns:a16="http://schemas.microsoft.com/office/drawing/2014/main" id="{F011E757-D8D3-4FD9-9B76-B2412C3D0010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937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2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3" name="Picture 42">
            <a:hlinkClick r:id="rId19" action="ppaction://hlinksldjump"/>
            <a:extLst>
              <a:ext uri="{FF2B5EF4-FFF2-40B4-BE49-F238E27FC236}">
                <a16:creationId xmlns:a16="http://schemas.microsoft.com/office/drawing/2014/main" id="{33C1096D-107B-4886-B421-9706CF1E9658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47" name="Callout: Up Arrow 46">
            <a:extLst>
              <a:ext uri="{FF2B5EF4-FFF2-40B4-BE49-F238E27FC236}">
                <a16:creationId xmlns:a16="http://schemas.microsoft.com/office/drawing/2014/main" id="{755984C2-B347-4398-8CB3-D30AD2D98961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49" name="Callout: Up Arrow 48">
            <a:extLst>
              <a:ext uri="{FF2B5EF4-FFF2-40B4-BE49-F238E27FC236}">
                <a16:creationId xmlns:a16="http://schemas.microsoft.com/office/drawing/2014/main" id="{8BA9728C-42AF-4776-BFED-333D6A6EE7AC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2" name="Callout: Down Arrow 1">
            <a:extLst>
              <a:ext uri="{FF2B5EF4-FFF2-40B4-BE49-F238E27FC236}">
                <a16:creationId xmlns:a16="http://schemas.microsoft.com/office/drawing/2014/main" id="{185E1431-2EB4-4047-846D-E4D40C98E6B0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69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375D5-A20E-4D58-A139-F0E836C3E8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6B3A0B-7EF4-4668-AC53-0D00B16596E8}"/>
              </a:ext>
            </a:extLst>
          </p:cNvPr>
          <p:cNvSpPr/>
          <p:nvPr/>
        </p:nvSpPr>
        <p:spPr>
          <a:xfrm>
            <a:off x="0" y="1"/>
            <a:ext cx="12192000" cy="850392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49B4-96C3-4C73-BD00-D929FACACD30}"/>
              </a:ext>
            </a:extLst>
          </p:cNvPr>
          <p:cNvSpPr/>
          <p:nvPr/>
        </p:nvSpPr>
        <p:spPr>
          <a:xfrm>
            <a:off x="2937933" y="67733"/>
            <a:ext cx="6197600" cy="64346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60DA-B24F-4D16-AD85-0B548EC2A360}"/>
              </a:ext>
            </a:extLst>
          </p:cNvPr>
          <p:cNvSpPr/>
          <p:nvPr/>
        </p:nvSpPr>
        <p:spPr>
          <a:xfrm>
            <a:off x="8153400" y="160424"/>
            <a:ext cx="812800" cy="458083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hlinkClick r:id="rId2" action="ppaction://hlinksldjump"/>
            <a:extLst>
              <a:ext uri="{FF2B5EF4-FFF2-40B4-BE49-F238E27FC236}">
                <a16:creationId xmlns:a16="http://schemas.microsoft.com/office/drawing/2014/main" id="{6A427BC1-C3AD-47E2-963F-949830235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74" b="39334" l="90264" r="95708">
                        <a14:foregroundMark x1="92552" y1="38426" x2="92552" y2="38426"/>
                        <a14:foregroundMark x1="93802" y1="38611" x2="93802" y2="38611"/>
                      </a14:backgroundRemoval>
                    </a14:imgEffect>
                  </a14:imgLayer>
                </a14:imgProps>
              </a:ext>
            </a:extLst>
          </a:blip>
          <a:srcRect l="89583" t="26667" r="3611" b="59259"/>
          <a:stretch/>
        </p:blipFill>
        <p:spPr>
          <a:xfrm>
            <a:off x="9520768" y="-59754"/>
            <a:ext cx="662750" cy="77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312843-A10C-450D-9129-5FE1740B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8988" b="36691" l="76660" r="82716"/>
                    </a14:imgEffect>
                  </a14:imgLayer>
                </a14:imgProps>
              </a:ext>
            </a:extLst>
          </a:blip>
          <a:srcRect l="75903" t="28025" r="16527" b="62346"/>
          <a:stretch/>
        </p:blipFill>
        <p:spPr>
          <a:xfrm>
            <a:off x="8142819" y="158045"/>
            <a:ext cx="643466" cy="46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C453-58B6-4BBA-9E65-55305C83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444" y1="57222" x2="49444" y2="57222"/>
                        <a14:foregroundMark x1="56667" y1="57778" x2="56667" y2="57778"/>
                        <a14:foregroundMark x1="63333" y1="57778" x2="63333" y2="57778"/>
                        <a14:foregroundMark x1="72090" y1="45082" x2="72170" y2="45592"/>
                        <a14:foregroundMark x1="70556" y1="38889" x2="70556" y2="38889"/>
                        <a14:foregroundMark x1="70556" y1="46111" x2="70556" y2="46111"/>
                        <a14:foregroundMark x1="71111" y1="46111" x2="71111" y2="46111"/>
                        <a14:foregroundMark x1="71111" y1="44444" x2="71111" y2="47222"/>
                        <a14:foregroundMark x1="70556" y1="46667" x2="70000" y2="48889"/>
                        <a14:foregroundMark x1="77222" y1="46667" x2="77222" y2="46667"/>
                        <a14:foregroundMark x1="77778" y1="46111" x2="77778" y2="45556"/>
                        <a14:backgroundMark x1="75556" y1="40556" x2="75000" y2="44444"/>
                        <a14:backgroundMark x1="73400" y1="47363" x2="73612" y2="47222"/>
                        <a14:backgroundMark x1="67778" y1="42778" x2="68333" y2="44444"/>
                        <a14:backgroundMark x1="71111" y1="49161" x2="71111" y2="49444"/>
                        <a14:backgroundMark x1="72222" y1="38889" x2="72222" y2="44444"/>
                        <a14:backgroundMark x1="72222" y1="38333" x2="72222" y2="3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77" t="27261" r="5796" b="16853"/>
          <a:stretch/>
        </p:blipFill>
        <p:spPr>
          <a:xfrm>
            <a:off x="10269877" y="0"/>
            <a:ext cx="819762" cy="708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74FFEB-03DA-4F6C-BC41-44712702B026}"/>
              </a:ext>
            </a:extLst>
          </p:cNvPr>
          <p:cNvSpPr txBox="1"/>
          <p:nvPr/>
        </p:nvSpPr>
        <p:spPr>
          <a:xfrm>
            <a:off x="3051387" y="97895"/>
            <a:ext cx="4591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Ý 3 nội dung </a:t>
            </a:r>
            <a:endParaRPr lang="vi-VN" sz="3200" b="1"/>
          </a:p>
        </p:txBody>
      </p:sp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903F6800-3F72-4DC0-ABD5-1D786A6D1D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9750" r="91417">
                        <a14:foregroundMark x1="9750" y1="49365" x2="11167" y2="63968"/>
                        <a14:foregroundMark x1="36417" y1="48889" x2="36417" y2="48889"/>
                        <a14:foregroundMark x1="46750" y1="55556" x2="46750" y2="55556"/>
                        <a14:foregroundMark x1="57167" y1="55397" x2="57167" y2="55397"/>
                        <a14:foregroundMark x1="65333" y1="58095" x2="65333" y2="58095"/>
                        <a14:foregroundMark x1="75667" y1="57460" x2="75667" y2="57460"/>
                        <a14:foregroundMark x1="85167" y1="58730" x2="85167" y2="58730"/>
                        <a14:foregroundMark x1="91417" y1="58254" x2="91417" y2="58254"/>
                        <a14:backgroundMark x1="20250" y1="29524" x2="20250" y2="29524"/>
                        <a14:backgroundMark x1="39083" y1="34444" x2="39083" y2="34444"/>
                        <a14:backgroundMark x1="34667" y1="54127" x2="34667" y2="54127"/>
                        <a14:backgroundMark x1="41917" y1="50317" x2="41917" y2="50317"/>
                        <a14:backgroundMark x1="60000" y1="58889" x2="60000" y2="5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712" b="18972"/>
          <a:stretch/>
        </p:blipFill>
        <p:spPr>
          <a:xfrm>
            <a:off x="413658" y="67733"/>
            <a:ext cx="2024742" cy="6411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214F2B-D93B-4862-B3DF-6B600608908B}"/>
              </a:ext>
            </a:extLst>
          </p:cNvPr>
          <p:cNvSpPr/>
          <p:nvPr/>
        </p:nvSpPr>
        <p:spPr>
          <a:xfrm>
            <a:off x="237068" y="1630925"/>
            <a:ext cx="11734800" cy="48799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B3E39C-6190-4C9D-9082-06C5AE192754}"/>
              </a:ext>
            </a:extLst>
          </p:cNvPr>
          <p:cNvSpPr/>
          <p:nvPr/>
        </p:nvSpPr>
        <p:spPr>
          <a:xfrm>
            <a:off x="350140" y="1753777"/>
            <a:ext cx="3569927" cy="3317755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1B833-67E2-4E0B-A03E-1C091136E9E1}"/>
              </a:ext>
            </a:extLst>
          </p:cNvPr>
          <p:cNvSpPr/>
          <p:nvPr/>
        </p:nvSpPr>
        <p:spPr>
          <a:xfrm>
            <a:off x="0" y="850393"/>
            <a:ext cx="12192000" cy="64346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54B759-987C-4112-B6BC-F499566241A5}"/>
              </a:ext>
            </a:extLst>
          </p:cNvPr>
          <p:cNvSpPr txBox="1"/>
          <p:nvPr/>
        </p:nvSpPr>
        <p:spPr>
          <a:xfrm>
            <a:off x="373000" y="987460"/>
            <a:ext cx="15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5C59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 xếp theo</a:t>
            </a:r>
            <a:endParaRPr lang="vi-VN">
              <a:solidFill>
                <a:srgbClr val="5C59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AAEEC9-CE01-4DD5-B718-0C80BBFE0F1D}"/>
              </a:ext>
            </a:extLst>
          </p:cNvPr>
          <p:cNvSpPr/>
          <p:nvPr/>
        </p:nvSpPr>
        <p:spPr>
          <a:xfrm>
            <a:off x="1956816" y="987460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EE4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Phổ biến</a:t>
            </a:r>
            <a:endParaRPr lang="vi-VN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4186E-CB09-4CC6-B6BA-F7C685FAFC5E}"/>
              </a:ext>
            </a:extLst>
          </p:cNvPr>
          <p:cNvSpPr/>
          <p:nvPr/>
        </p:nvSpPr>
        <p:spPr>
          <a:xfrm>
            <a:off x="3167995" y="987459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 Nhất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CB89F6F-9D9A-4E16-96A0-61A9581FF30F}"/>
              </a:ext>
            </a:extLst>
          </p:cNvPr>
          <p:cNvSpPr/>
          <p:nvPr/>
        </p:nvSpPr>
        <p:spPr>
          <a:xfrm>
            <a:off x="4379174" y="991185"/>
            <a:ext cx="1137132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 Chạy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55ACF1-37D1-4325-AC75-6A3E7B3FA43D}"/>
              </a:ext>
            </a:extLst>
          </p:cNvPr>
          <p:cNvSpPr/>
          <p:nvPr/>
        </p:nvSpPr>
        <p:spPr>
          <a:xfrm>
            <a:off x="5590353" y="987459"/>
            <a:ext cx="2635214" cy="402287"/>
          </a:xfrm>
          <a:prstGeom prst="roundRect">
            <a:avLst>
              <a:gd name="adj" fmla="val 769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rgbClr val="5454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vi-VN" sz="1600">
              <a:solidFill>
                <a:srgbClr val="5454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965AC9-E1A7-4DFA-92EE-3760EB9E732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4169" t="36640" r="33235" b="60112"/>
          <a:stretch/>
        </p:blipFill>
        <p:spPr>
          <a:xfrm>
            <a:off x="7596407" y="1050478"/>
            <a:ext cx="392563" cy="2762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C142BE6-BA24-435C-B2AD-B58CAC379669}"/>
              </a:ext>
            </a:extLst>
          </p:cNvPr>
          <p:cNvSpPr txBox="1"/>
          <p:nvPr/>
        </p:nvSpPr>
        <p:spPr>
          <a:xfrm>
            <a:off x="10447867" y="987459"/>
            <a:ext cx="8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D10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/1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9166EAD-49C7-49A2-ADDE-49E43A976FF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9985" t="35122" r="2710" b="58232"/>
          <a:stretch/>
        </p:blipFill>
        <p:spPr>
          <a:xfrm>
            <a:off x="10972800" y="880180"/>
            <a:ext cx="1140400" cy="5835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ECDA41D-3EE4-47F6-AE14-A7B35E26ED40}"/>
              </a:ext>
            </a:extLst>
          </p:cNvPr>
          <p:cNvSpPr/>
          <p:nvPr/>
        </p:nvSpPr>
        <p:spPr>
          <a:xfrm>
            <a:off x="4204529" y="1753778"/>
            <a:ext cx="1349704" cy="324114"/>
          </a:xfrm>
          <a:prstGeom prst="rect">
            <a:avLst/>
          </a:prstGeom>
          <a:solidFill>
            <a:srgbClr val="ED4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Yêu thích +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3839EB-76DD-4A12-85F7-279C81963C47}"/>
              </a:ext>
            </a:extLst>
          </p:cNvPr>
          <p:cNvSpPr/>
          <p:nvPr/>
        </p:nvSpPr>
        <p:spPr>
          <a:xfrm>
            <a:off x="350140" y="5138469"/>
            <a:ext cx="767460" cy="726746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EBDAD7-643E-4382-9991-09D356E57E31}"/>
              </a:ext>
            </a:extLst>
          </p:cNvPr>
          <p:cNvSpPr/>
          <p:nvPr/>
        </p:nvSpPr>
        <p:spPr>
          <a:xfrm>
            <a:off x="1301137" y="5138469"/>
            <a:ext cx="767460" cy="726746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3B3EE6-0EA9-4D82-AB52-B1E7EB921A21}"/>
              </a:ext>
            </a:extLst>
          </p:cNvPr>
          <p:cNvSpPr/>
          <p:nvPr/>
        </p:nvSpPr>
        <p:spPr>
          <a:xfrm>
            <a:off x="2252134" y="5138469"/>
            <a:ext cx="767460" cy="726746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A14625-CFBF-4508-B764-FCB73EF0B53E}"/>
              </a:ext>
            </a:extLst>
          </p:cNvPr>
          <p:cNvSpPr/>
          <p:nvPr/>
        </p:nvSpPr>
        <p:spPr>
          <a:xfrm>
            <a:off x="3167995" y="5138469"/>
            <a:ext cx="767460" cy="726746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599A073-A49F-4B00-9B47-BCC8AE9BDBE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3257" t="77084" r="59046" b="17701"/>
          <a:stretch/>
        </p:blipFill>
        <p:spPr>
          <a:xfrm>
            <a:off x="4157135" y="2140309"/>
            <a:ext cx="1070204" cy="4078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FAC4BC-B866-4E29-8AA2-AFDE67E858E2}"/>
              </a:ext>
            </a:extLst>
          </p:cNvPr>
          <p:cNvSpPr txBox="1"/>
          <p:nvPr/>
        </p:nvSpPr>
        <p:spPr>
          <a:xfrm>
            <a:off x="4106761" y="2543660"/>
            <a:ext cx="467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Trình bày thuyết trình ở đây </a:t>
            </a:r>
            <a:endParaRPr lang="vi-VN" sz="2800" b="1"/>
          </a:p>
        </p:txBody>
      </p:sp>
      <p:pic>
        <p:nvPicPr>
          <p:cNvPr id="49" name="Picture 48">
            <a:hlinkClick r:id="rId19" action="ppaction://hlinksldjump"/>
            <a:extLst>
              <a:ext uri="{FF2B5EF4-FFF2-40B4-BE49-F238E27FC236}">
                <a16:creationId xmlns:a16="http://schemas.microsoft.com/office/drawing/2014/main" id="{ADD3F8C2-8CA1-4F2B-89EF-91BCB92A2B8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3679" t="70890" r="30541" b="21481"/>
          <a:stretch/>
        </p:blipFill>
        <p:spPr>
          <a:xfrm>
            <a:off x="8106191" y="5946423"/>
            <a:ext cx="3865677" cy="643467"/>
          </a:xfrm>
          <a:prstGeom prst="rect">
            <a:avLst/>
          </a:prstGeom>
        </p:spPr>
      </p:pic>
      <p:sp>
        <p:nvSpPr>
          <p:cNvPr id="50" name="Callout: Up Arrow 49">
            <a:extLst>
              <a:ext uri="{FF2B5EF4-FFF2-40B4-BE49-F238E27FC236}">
                <a16:creationId xmlns:a16="http://schemas.microsoft.com/office/drawing/2014/main" id="{7A22A40F-47E3-4C59-98B5-B8555D479D3A}"/>
              </a:ext>
            </a:extLst>
          </p:cNvPr>
          <p:cNvSpPr/>
          <p:nvPr/>
        </p:nvSpPr>
        <p:spPr>
          <a:xfrm>
            <a:off x="130008" y="684048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trở về trang chủ</a:t>
            </a:r>
            <a:endParaRPr lang="vi-VN"/>
          </a:p>
        </p:txBody>
      </p:sp>
      <p:sp>
        <p:nvSpPr>
          <p:cNvPr id="51" name="Callout: Up Arrow 50">
            <a:extLst>
              <a:ext uri="{FF2B5EF4-FFF2-40B4-BE49-F238E27FC236}">
                <a16:creationId xmlns:a16="http://schemas.microsoft.com/office/drawing/2014/main" id="{F2839E3B-41AA-4CBE-8EAB-1C9FAF67969E}"/>
              </a:ext>
            </a:extLst>
          </p:cNvPr>
          <p:cNvSpPr/>
          <p:nvPr/>
        </p:nvSpPr>
        <p:spPr>
          <a:xfrm>
            <a:off x="8578880" y="708819"/>
            <a:ext cx="2566057" cy="161962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Quay lại nội dung </a:t>
            </a:r>
            <a:endParaRPr lang="vi-VN"/>
          </a:p>
        </p:txBody>
      </p:sp>
      <p:sp>
        <p:nvSpPr>
          <p:cNvPr id="52" name="Callout: Down Arrow 51">
            <a:extLst>
              <a:ext uri="{FF2B5EF4-FFF2-40B4-BE49-F238E27FC236}">
                <a16:creationId xmlns:a16="http://schemas.microsoft.com/office/drawing/2014/main" id="{2FA28906-D766-40FE-8FAE-2FDB79E9C6DE}"/>
              </a:ext>
            </a:extLst>
          </p:cNvPr>
          <p:cNvSpPr/>
          <p:nvPr/>
        </p:nvSpPr>
        <p:spPr>
          <a:xfrm>
            <a:off x="9072917" y="4245591"/>
            <a:ext cx="2393920" cy="161962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thuyết trình xong nhấp cái này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767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1134</Words>
  <Application>Microsoft Office PowerPoint</Application>
  <PresentationFormat>Widescreen</PresentationFormat>
  <Paragraphs>322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</vt:lpstr>
      <vt:lpstr>Calibri</vt:lpstr>
      <vt:lpstr>Calibri Light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30</cp:revision>
  <dcterms:created xsi:type="dcterms:W3CDTF">2021-06-09T11:10:48Z</dcterms:created>
  <dcterms:modified xsi:type="dcterms:W3CDTF">2021-06-25T07:43:08Z</dcterms:modified>
</cp:coreProperties>
</file>